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56" r:id="rId3"/>
    <p:sldId id="262" r:id="rId4"/>
    <p:sldId id="264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86332-D646-4357-9AF0-E1DBF0D7D806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1BB27-4551-4A94-922A-637037D64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5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431a92d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431a92d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81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Trainingsdaten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4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Trainingsdaten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7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47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46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29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2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überschrift 1">
  <p:cSld name="Abschnittsüberschrift 1">
    <p:bg>
      <p:bgPr>
        <a:solidFill>
          <a:srgbClr val="D95E40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3600"/>
              <a:buFont typeface="Roboto"/>
              <a:buNone/>
              <a:defRPr sz="4800"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5" name="Google Shape;45;p4"/>
          <p:cNvSpPr/>
          <p:nvPr/>
        </p:nvSpPr>
        <p:spPr>
          <a:xfrm rot="1764378">
            <a:off x="882042" y="248458"/>
            <a:ext cx="411405" cy="293917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4"/>
          <p:cNvSpPr/>
          <p:nvPr/>
        </p:nvSpPr>
        <p:spPr>
          <a:xfrm rot="-1732892">
            <a:off x="-156821" y="705533"/>
            <a:ext cx="411593" cy="29414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9555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2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99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87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6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46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52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1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62D77-F080-4DAB-A503-2C55E511CB17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97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0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7.png"/><Relationship Id="rId5" Type="http://schemas.openxmlformats.org/officeDocument/2006/relationships/image" Target="../media/image13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415600" y="387183"/>
            <a:ext cx="11360800" cy="102973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" sz="3600" dirty="0"/>
              <a:t>Klassifikation mit Entscheidungsbäumen: </a:t>
            </a:r>
            <a:endParaRPr sz="3600" dirty="0"/>
          </a:p>
          <a:p>
            <a:r>
              <a:rPr lang="de" sz="3600" dirty="0"/>
              <a:t>Das Gute-Äffchen-Böse-Äffchen-Spiel</a:t>
            </a:r>
            <a:endParaRPr sz="3600" dirty="0"/>
          </a:p>
        </p:txBody>
      </p:sp>
      <p:sp>
        <p:nvSpPr>
          <p:cNvPr id="3" name="Textfeld 2"/>
          <p:cNvSpPr txBox="1"/>
          <p:nvPr/>
        </p:nvSpPr>
        <p:spPr>
          <a:xfrm>
            <a:off x="1664043" y="2792632"/>
            <a:ext cx="8509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Alternativ zu ausgeschnittenen Bildkarten können Sie diese Präsentation für die Durchführung des Äffchen-Spiels verwenden. Gerne dürfen Sie diese an Ihre Bedürfnisse anpassen.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995" y="6297190"/>
            <a:ext cx="1157826" cy="4107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572370" y="6272476"/>
            <a:ext cx="1400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Annabel Lindner</a:t>
            </a:r>
          </a:p>
          <a:p>
            <a:r>
              <a:rPr lang="de-DE" sz="12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Stefan Seegerer</a:t>
            </a:r>
          </a:p>
        </p:txBody>
      </p:sp>
    </p:spTree>
    <p:extLst>
      <p:ext uri="{BB962C8B-B14F-4D97-AF65-F5344CB8AC3E}">
        <p14:creationId xmlns:p14="http://schemas.microsoft.com/office/powerpoint/2010/main" val="119934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Knewave" panose="02000806000000020004" pitchFamily="2" charset="0"/>
              </a:rPr>
              <a:t>Spielvariante 1</a:t>
            </a:r>
          </a:p>
        </p:txBody>
      </p:sp>
    </p:spTree>
    <p:extLst>
      <p:ext uri="{BB962C8B-B14F-4D97-AF65-F5344CB8AC3E}">
        <p14:creationId xmlns:p14="http://schemas.microsoft.com/office/powerpoint/2010/main" val="213326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" y="428369"/>
            <a:ext cx="608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094090" y="428369"/>
            <a:ext cx="609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Knewave" panose="02000806000000020004" pitchFamily="2" charset="0"/>
              </a:rPr>
              <a:t>Beißt nicht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6087762" y="0"/>
            <a:ext cx="1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90" y="1427484"/>
            <a:ext cx="1620000" cy="1620000"/>
          </a:xfrm>
          <a:prstGeom prst="rect">
            <a:avLst/>
          </a:prstGeom>
        </p:spPr>
      </p:pic>
      <p:pic>
        <p:nvPicPr>
          <p:cNvPr id="15" name="Grafik 1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0050" y="1427484"/>
            <a:ext cx="1620000" cy="1620000"/>
          </a:xfrm>
          <a:prstGeom prst="rect">
            <a:avLst/>
          </a:prstGeom>
        </p:spPr>
      </p:pic>
      <p:pic>
        <p:nvPicPr>
          <p:cNvPr id="17" name="Grafik 1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97130" y="1440584"/>
            <a:ext cx="1620000" cy="1620000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98590" y="3195092"/>
            <a:ext cx="1620000" cy="1620000"/>
          </a:xfrm>
          <a:prstGeom prst="rect">
            <a:avLst/>
          </a:prstGeom>
        </p:spPr>
      </p:pic>
      <p:pic>
        <p:nvPicPr>
          <p:cNvPr id="20" name="Grafik 19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266303" y="1434998"/>
            <a:ext cx="1620000" cy="1620000"/>
          </a:xfrm>
          <a:prstGeom prst="rect">
            <a:avLst/>
          </a:prstGeom>
        </p:spPr>
      </p:pic>
      <p:pic>
        <p:nvPicPr>
          <p:cNvPr id="21" name="Grafik 20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064844" y="1427484"/>
            <a:ext cx="1620000" cy="1620000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869713" y="1425146"/>
            <a:ext cx="1620000" cy="1620000"/>
          </a:xfrm>
          <a:prstGeom prst="rect">
            <a:avLst/>
          </a:prstGeom>
        </p:spPr>
      </p:pic>
      <p:pic>
        <p:nvPicPr>
          <p:cNvPr id="23" name="Grafik 22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266303" y="3195092"/>
            <a:ext cx="1620000" cy="1620000"/>
          </a:xfrm>
          <a:prstGeom prst="rect">
            <a:avLst/>
          </a:prstGeom>
        </p:spPr>
      </p:pic>
      <p:pic>
        <p:nvPicPr>
          <p:cNvPr id="24" name="Grafik 23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064844" y="3212756"/>
            <a:ext cx="1620000" cy="1620000"/>
          </a:xfrm>
          <a:prstGeom prst="rect">
            <a:avLst/>
          </a:prstGeom>
        </p:spPr>
      </p:pic>
      <p:pic>
        <p:nvPicPr>
          <p:cNvPr id="25" name="Grafik 24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9869713" y="3206265"/>
            <a:ext cx="1620000" cy="1620000"/>
          </a:xfrm>
          <a:prstGeom prst="rect">
            <a:avLst/>
          </a:prstGeom>
        </p:spPr>
      </p:pic>
      <p:pic>
        <p:nvPicPr>
          <p:cNvPr id="26" name="Grafik 25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197293" y="4991749"/>
            <a:ext cx="1620000" cy="1620000"/>
          </a:xfrm>
          <a:prstGeom prst="rect">
            <a:avLst/>
          </a:prstGeom>
        </p:spPr>
      </p:pic>
      <p:pic>
        <p:nvPicPr>
          <p:cNvPr id="27" name="Grafik 26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9059713" y="4991537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5" y="497875"/>
            <a:ext cx="2196000" cy="2196000"/>
          </a:xfrm>
          <a:prstGeom prst="rect">
            <a:avLst/>
          </a:prstGeom>
        </p:spPr>
      </p:pic>
      <p:pic>
        <p:nvPicPr>
          <p:cNvPr id="5" name="Grafik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81626" y="497875"/>
            <a:ext cx="2196000" cy="2196000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90" y="497875"/>
            <a:ext cx="2196000" cy="2196000"/>
          </a:xfrm>
          <a:prstGeom prst="rect">
            <a:avLst/>
          </a:prstGeom>
        </p:spPr>
      </p:pic>
      <p:pic>
        <p:nvPicPr>
          <p:cNvPr id="7" name="Grafik 6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210220" y="497875"/>
            <a:ext cx="2196000" cy="2196000"/>
          </a:xfrm>
          <a:prstGeom prst="rect">
            <a:avLst/>
          </a:prstGeom>
        </p:spPr>
      </p:pic>
      <p:pic>
        <p:nvPicPr>
          <p:cNvPr id="8" name="Grafik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54162" y="3305688"/>
            <a:ext cx="2196000" cy="2196000"/>
          </a:xfrm>
          <a:prstGeom prst="rect">
            <a:avLst/>
          </a:prstGeom>
        </p:spPr>
      </p:pic>
      <p:pic>
        <p:nvPicPr>
          <p:cNvPr id="9" name="Grafik 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382756" y="3305688"/>
            <a:ext cx="2196000" cy="2196000"/>
          </a:xfrm>
          <a:prstGeom prst="rect">
            <a:avLst/>
          </a:prstGeom>
        </p:spPr>
      </p:pic>
      <p:pic>
        <p:nvPicPr>
          <p:cNvPr id="10" name="Grafik 9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303882" y="3305688"/>
            <a:ext cx="2196000" cy="219600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210221" y="3305688"/>
            <a:ext cx="2196000" cy="2196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54162" y="281511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210221" y="281511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296514" y="5622929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382809" y="281511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281574" y="281511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54161" y="5622929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382809" y="5622929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9210220" y="5622929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</p:spTree>
    <p:extLst>
      <p:ext uri="{BB962C8B-B14F-4D97-AF65-F5344CB8AC3E}">
        <p14:creationId xmlns:p14="http://schemas.microsoft.com/office/powerpoint/2010/main" val="1786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Knewave" panose="02000806000000020004" pitchFamily="2" charset="0"/>
              </a:rPr>
              <a:t>Spielvariante 2</a:t>
            </a:r>
          </a:p>
        </p:txBody>
      </p:sp>
    </p:spTree>
    <p:extLst>
      <p:ext uri="{BB962C8B-B14F-4D97-AF65-F5344CB8AC3E}">
        <p14:creationId xmlns:p14="http://schemas.microsoft.com/office/powerpoint/2010/main" val="52016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" y="272375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087761" y="272375"/>
            <a:ext cx="609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Knewave" panose="02000806000000020004" pitchFamily="2" charset="0"/>
              </a:rPr>
              <a:t>Beißt nicht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6087762" y="0"/>
            <a:ext cx="1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3" y="1082456"/>
            <a:ext cx="1260000" cy="1260000"/>
          </a:xfrm>
          <a:prstGeom prst="rect">
            <a:avLst/>
          </a:prstGeom>
        </p:spPr>
      </p:pic>
      <p:pic>
        <p:nvPicPr>
          <p:cNvPr id="10" name="Grafik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38633" y="1082456"/>
            <a:ext cx="1260000" cy="126000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304544" y="1082456"/>
            <a:ext cx="1260000" cy="1260000"/>
          </a:xfrm>
          <a:prstGeom prst="rect">
            <a:avLst/>
          </a:prstGeom>
        </p:spPr>
      </p:pic>
      <p:pic>
        <p:nvPicPr>
          <p:cNvPr id="12" name="Grafik 1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18300" y="2498317"/>
            <a:ext cx="1260000" cy="1260000"/>
          </a:xfrm>
          <a:prstGeom prst="rect">
            <a:avLst/>
          </a:prstGeom>
        </p:spPr>
      </p:pic>
      <p:pic>
        <p:nvPicPr>
          <p:cNvPr id="13" name="Grafik 1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9169" y="3899230"/>
            <a:ext cx="1260000" cy="1260000"/>
          </a:xfrm>
          <a:prstGeom prst="rect">
            <a:avLst/>
          </a:prstGeom>
        </p:spPr>
      </p:pic>
      <p:pic>
        <p:nvPicPr>
          <p:cNvPr id="14" name="Grafik 13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770959" y="1082456"/>
            <a:ext cx="1260000" cy="1260000"/>
          </a:xfrm>
          <a:prstGeom prst="rect">
            <a:avLst/>
          </a:prstGeom>
        </p:spPr>
      </p:pic>
      <p:pic>
        <p:nvPicPr>
          <p:cNvPr id="15" name="Grafik 14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384754" y="1082456"/>
            <a:ext cx="1260000" cy="1260000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156665" y="1082456"/>
            <a:ext cx="1260000" cy="1260000"/>
          </a:xfrm>
          <a:prstGeom prst="rect">
            <a:avLst/>
          </a:prstGeom>
        </p:spPr>
      </p:pic>
      <p:pic>
        <p:nvPicPr>
          <p:cNvPr id="17" name="Grafik 16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908500" y="2498317"/>
            <a:ext cx="1260000" cy="1260000"/>
          </a:xfrm>
          <a:prstGeom prst="rect">
            <a:avLst/>
          </a:prstGeom>
        </p:spPr>
      </p:pic>
      <p:pic>
        <p:nvPicPr>
          <p:cNvPr id="18" name="Grafik 17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18787" y="2490843"/>
            <a:ext cx="1260000" cy="1260000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2923323" y="1082456"/>
            <a:ext cx="1260000" cy="1260000"/>
          </a:xfrm>
          <a:prstGeom prst="rect">
            <a:avLst/>
          </a:prstGeom>
        </p:spPr>
      </p:pic>
      <p:pic>
        <p:nvPicPr>
          <p:cNvPr id="20" name="Grafik 19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4308013" y="2498317"/>
            <a:ext cx="1260000" cy="1260000"/>
          </a:xfrm>
          <a:prstGeom prst="rect">
            <a:avLst/>
          </a:prstGeom>
        </p:spPr>
      </p:pic>
      <p:pic>
        <p:nvPicPr>
          <p:cNvPr id="21" name="Grafik 20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10542870" y="1082456"/>
            <a:ext cx="1260000" cy="1260000"/>
          </a:xfrm>
          <a:prstGeom prst="rect">
            <a:avLst/>
          </a:prstGeom>
        </p:spPr>
      </p:pic>
      <p:pic>
        <p:nvPicPr>
          <p:cNvPr id="3" name="Grafik 2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1518300" y="3899230"/>
            <a:ext cx="1260000" cy="1260000"/>
          </a:xfrm>
          <a:prstGeom prst="rect">
            <a:avLst/>
          </a:prstGeom>
        </p:spPr>
      </p:pic>
      <p:pic>
        <p:nvPicPr>
          <p:cNvPr id="4" name="Grafik 3"/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2930122" y="3914178"/>
            <a:ext cx="1260000" cy="1260000"/>
          </a:xfrm>
          <a:prstGeom prst="rect">
            <a:avLst/>
          </a:prstGeom>
        </p:spPr>
      </p:pic>
      <p:pic>
        <p:nvPicPr>
          <p:cNvPr id="5" name="Grafik 4"/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4317684" y="3914178"/>
            <a:ext cx="1260000" cy="1260000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2148300" y="5330039"/>
            <a:ext cx="1260000" cy="1260000"/>
          </a:xfrm>
          <a:prstGeom prst="rect">
            <a:avLst/>
          </a:prstGeom>
        </p:spPr>
      </p:pic>
      <p:pic>
        <p:nvPicPr>
          <p:cNvPr id="23" name="Grafik 22"/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6384754" y="2487240"/>
            <a:ext cx="1260000" cy="1260000"/>
          </a:xfrm>
          <a:prstGeom prst="rect">
            <a:avLst/>
          </a:prstGeom>
        </p:spPr>
      </p:pic>
      <p:pic>
        <p:nvPicPr>
          <p:cNvPr id="24" name="Grafik 23"/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7770959" y="2498317"/>
            <a:ext cx="1260000" cy="1260000"/>
          </a:xfrm>
          <a:prstGeom prst="rect">
            <a:avLst/>
          </a:prstGeom>
        </p:spPr>
      </p:pic>
      <p:pic>
        <p:nvPicPr>
          <p:cNvPr id="25" name="Grafik 24"/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9147679" y="2487240"/>
            <a:ext cx="1260000" cy="1260000"/>
          </a:xfrm>
          <a:prstGeom prst="rect">
            <a:avLst/>
          </a:prstGeom>
        </p:spPr>
      </p:pic>
      <p:pic>
        <p:nvPicPr>
          <p:cNvPr id="26" name="Grafik 25"/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10542870" y="2498317"/>
            <a:ext cx="1260000" cy="1260000"/>
          </a:xfrm>
          <a:prstGeom prst="rect">
            <a:avLst/>
          </a:prstGeom>
        </p:spPr>
      </p:pic>
      <p:pic>
        <p:nvPicPr>
          <p:cNvPr id="27" name="Grafik 26"/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6387570" y="3899230"/>
            <a:ext cx="1260000" cy="1260000"/>
          </a:xfrm>
          <a:prstGeom prst="rect">
            <a:avLst/>
          </a:prstGeom>
        </p:spPr>
      </p:pic>
      <p:pic>
        <p:nvPicPr>
          <p:cNvPr id="28" name="Grafik 27"/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7756970" y="3914178"/>
            <a:ext cx="1260000" cy="1260000"/>
          </a:xfrm>
          <a:prstGeom prst="rect">
            <a:avLst/>
          </a:prstGeom>
        </p:spPr>
      </p:pic>
      <p:pic>
        <p:nvPicPr>
          <p:cNvPr id="29" name="Grafik 28"/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9156665" y="3899230"/>
            <a:ext cx="1260000" cy="1260000"/>
          </a:xfrm>
          <a:prstGeom prst="rect">
            <a:avLst/>
          </a:prstGeom>
        </p:spPr>
      </p:pic>
      <p:pic>
        <p:nvPicPr>
          <p:cNvPr id="30" name="Grafik 29"/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10535241" y="3899230"/>
            <a:ext cx="1260000" cy="1260000"/>
          </a:xfrm>
          <a:prstGeom prst="rect">
            <a:avLst/>
          </a:prstGeom>
        </p:spPr>
      </p:pic>
      <p:pic>
        <p:nvPicPr>
          <p:cNvPr id="31" name="Grafik 30"/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7756970" y="5304014"/>
            <a:ext cx="1260000" cy="1260000"/>
          </a:xfrm>
          <a:prstGeom prst="rect">
            <a:avLst/>
          </a:prstGeom>
        </p:spPr>
      </p:pic>
      <p:pic>
        <p:nvPicPr>
          <p:cNvPr id="32" name="Grafik 31"/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9158945" y="5304014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5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26" y="550743"/>
            <a:ext cx="1656000" cy="1650386"/>
          </a:xfrm>
          <a:prstGeom prst="rect">
            <a:avLst/>
          </a:prstGeom>
        </p:spPr>
      </p:pic>
      <p:pic>
        <p:nvPicPr>
          <p:cNvPr id="5" name="Grafik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91288" y="550743"/>
            <a:ext cx="1656000" cy="1650290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753926" y="554086"/>
            <a:ext cx="1656000" cy="1661670"/>
          </a:xfrm>
          <a:prstGeom prst="rect">
            <a:avLst/>
          </a:prstGeom>
        </p:spPr>
      </p:pic>
      <p:pic>
        <p:nvPicPr>
          <p:cNvPr id="7" name="Grafik 6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039861" y="551314"/>
            <a:ext cx="1656000" cy="1656000"/>
          </a:xfrm>
          <a:prstGeom prst="rect">
            <a:avLst/>
          </a:prstGeom>
        </p:spPr>
      </p:pic>
      <p:pic>
        <p:nvPicPr>
          <p:cNvPr id="8" name="Grafik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0116" y="550743"/>
            <a:ext cx="1652742" cy="1658421"/>
          </a:xfrm>
          <a:prstGeom prst="rect">
            <a:avLst/>
          </a:prstGeom>
        </p:spPr>
      </p:pic>
      <p:pic>
        <p:nvPicPr>
          <p:cNvPr id="9" name="Grafik 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309762" y="547549"/>
            <a:ext cx="1656000" cy="1661615"/>
          </a:xfrm>
          <a:prstGeom prst="rect">
            <a:avLst/>
          </a:prstGeom>
        </p:spPr>
      </p:pic>
      <p:pic>
        <p:nvPicPr>
          <p:cNvPr id="10" name="Grafik 9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0482666" y="554086"/>
            <a:ext cx="1656000" cy="165600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81496" y="3663977"/>
            <a:ext cx="1656000" cy="1663666"/>
          </a:xfrm>
          <a:prstGeom prst="rect">
            <a:avLst/>
          </a:prstGeom>
        </p:spPr>
      </p:pic>
      <p:pic>
        <p:nvPicPr>
          <p:cNvPr id="12" name="Grafik 11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9293791" y="3656291"/>
            <a:ext cx="1656000" cy="1656000"/>
          </a:xfrm>
          <a:prstGeom prst="rect">
            <a:avLst/>
          </a:prstGeom>
        </p:spPr>
      </p:pic>
      <p:pic>
        <p:nvPicPr>
          <p:cNvPr id="13" name="Grafik 12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2403955" y="3663977"/>
            <a:ext cx="1656000" cy="1663666"/>
          </a:xfrm>
          <a:prstGeom prst="rect">
            <a:avLst/>
          </a:prstGeom>
        </p:spPr>
      </p:pic>
      <p:pic>
        <p:nvPicPr>
          <p:cNvPr id="14" name="Grafik 13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4126414" y="3660143"/>
            <a:ext cx="1656000" cy="1663703"/>
          </a:xfrm>
          <a:prstGeom prst="rect">
            <a:avLst/>
          </a:prstGeom>
        </p:spPr>
      </p:pic>
      <p:pic>
        <p:nvPicPr>
          <p:cNvPr id="15" name="Grafik 14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848873" y="3663941"/>
            <a:ext cx="1656000" cy="1663738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7571332" y="3656291"/>
            <a:ext cx="1656000" cy="1663703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7038854" y="2373467"/>
            <a:ext cx="165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53201" y="2373467"/>
            <a:ext cx="165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8753927" y="2373467"/>
            <a:ext cx="16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0116" y="2373467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571333" y="5467523"/>
            <a:ext cx="16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83125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403955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128044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850502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297049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0482666" y="2370060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328047" y="2379870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589485" y="2374089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</p:spTree>
    <p:extLst>
      <p:ext uri="{BB962C8B-B14F-4D97-AF65-F5344CB8AC3E}">
        <p14:creationId xmlns:p14="http://schemas.microsoft.com/office/powerpoint/2010/main" val="51653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40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Knewave</vt:lpstr>
      <vt:lpstr>Roboto</vt:lpstr>
      <vt:lpstr>Office</vt:lpstr>
      <vt:lpstr>Klassifikation mit Entscheidungsbäumen:  Das Gute-Äffchen-Böse-Äffchen-Spiel</vt:lpstr>
      <vt:lpstr>Spielvariante 1</vt:lpstr>
      <vt:lpstr>PowerPoint-Präsentation</vt:lpstr>
      <vt:lpstr>PowerPoint-Präsentation</vt:lpstr>
      <vt:lpstr>Spielvariante 2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Spielvariante 1</dc:title>
  <dc:creator>Annabel Lindner</dc:creator>
  <cp:lastModifiedBy>ra19bogu</cp:lastModifiedBy>
  <cp:revision>14</cp:revision>
  <dcterms:created xsi:type="dcterms:W3CDTF">2019-03-19T09:43:13Z</dcterms:created>
  <dcterms:modified xsi:type="dcterms:W3CDTF">2021-08-27T14:16:05Z</dcterms:modified>
</cp:coreProperties>
</file>