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7" autoAdjust="0"/>
    <p:restoredTop sz="94149" autoAdjust="0"/>
  </p:normalViewPr>
  <p:slideViewPr>
    <p:cSldViewPr>
      <p:cViewPr varScale="1">
        <p:scale>
          <a:sx n="46" d="100"/>
          <a:sy n="46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128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1480</TotalTime>
  <Words>3781</Words>
  <Application>Microsoft Office PowerPoint</Application>
  <PresentationFormat>On-screen Show (4:3)</PresentationFormat>
  <Paragraphs>365</Paragraphs>
  <Slides>31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SCAMIT-Morphbank Workshop  Custom Workbook Submission Monday 8 August 2011 SCCWRP, Costa Mesa, CA</vt:lpstr>
      <vt:lpstr>Slide 2</vt:lpstr>
      <vt:lpstr>Morphbank News I</vt:lpstr>
      <vt:lpstr>Morphbank News II</vt:lpstr>
      <vt:lpstr>Morphbank v3 New Features</vt:lpstr>
      <vt:lpstr>Morphbank Objects</vt:lpstr>
      <vt:lpstr>Add Objects to Morphbank</vt:lpstr>
      <vt:lpstr>Best Practices</vt:lpstr>
      <vt:lpstr>Add Image</vt:lpstr>
      <vt:lpstr>Add View</vt:lpstr>
      <vt:lpstr>Add Specimen</vt:lpstr>
      <vt:lpstr>Add Locality</vt:lpstr>
      <vt:lpstr>Work Flow - www.morphbank.net</vt:lpstr>
      <vt:lpstr>Finding Objects in Morphbank</vt:lpstr>
      <vt:lpstr>Your Morphbank Account</vt:lpstr>
      <vt:lpstr>SCAMIT Morphbank Group</vt:lpstr>
      <vt:lpstr>Create a Collection object </vt:lpstr>
      <vt:lpstr>www.morphbank.net</vt:lpstr>
      <vt:lpstr>SCAMIT Custom Workbook: Workflow</vt:lpstr>
      <vt:lpstr>SCAMIT Custom Workbook: ContributorInfo Sheet</vt:lpstr>
      <vt:lpstr>SCAMIT Custom Workbook: DropDowns Sheet</vt:lpstr>
      <vt:lpstr>SCAMIT Custom Workbook: Editing drop-down lists</vt:lpstr>
      <vt:lpstr>SCAMIT Custom Workbook: Editing drop-down lists</vt:lpstr>
      <vt:lpstr>SCAMIT Custom Workbook:  Data Sheet</vt:lpstr>
      <vt:lpstr>SCAMIT Custom Workbook:  Data Sheet – Image data</vt:lpstr>
      <vt:lpstr>SCAMIT Custom Workbook: Data Sheet – Specimen data</vt:lpstr>
      <vt:lpstr>SCAMIT Custom Workbook:  Data Sheet – View data</vt:lpstr>
      <vt:lpstr>SCAMIT Custom Workbook:  Data Sheet – Locality data</vt:lpstr>
      <vt:lpstr>Custom Workbook Validation</vt:lpstr>
      <vt:lpstr>Custom Workbook Upload</vt:lpstr>
      <vt:lpstr>Thanks from the Morphbank Team ~ 2011</vt:lpstr>
    </vt:vector>
  </TitlesOfParts>
  <Company>Department of Scientific 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SCAMIT-Morphbank Workshop</dc:title>
  <dc:creator>dpaul</dc:creator>
  <cp:lastModifiedBy>Deb</cp:lastModifiedBy>
  <cp:revision>231</cp:revision>
  <dcterms:created xsi:type="dcterms:W3CDTF">2011-08-01T14:32:04Z</dcterms:created>
  <dcterms:modified xsi:type="dcterms:W3CDTF">2011-08-08T16:06:16Z</dcterms:modified>
</cp:coreProperties>
</file>