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21"/>
  </p:notesMasterIdLst>
  <p:sldIdLst>
    <p:sldId id="256" r:id="rId2"/>
    <p:sldId id="259" r:id="rId3"/>
    <p:sldId id="261" r:id="rId4"/>
    <p:sldId id="258" r:id="rId5"/>
    <p:sldId id="260" r:id="rId6"/>
    <p:sldId id="301" r:id="rId7"/>
    <p:sldId id="282" r:id="rId8"/>
    <p:sldId id="300" r:id="rId9"/>
    <p:sldId id="284" r:id="rId10"/>
    <p:sldId id="288" r:id="rId11"/>
    <p:sldId id="285" r:id="rId12"/>
    <p:sldId id="298" r:id="rId13"/>
    <p:sldId id="281" r:id="rId14"/>
    <p:sldId id="266" r:id="rId15"/>
    <p:sldId id="299" r:id="rId16"/>
    <p:sldId id="302" r:id="rId17"/>
    <p:sldId id="303" r:id="rId18"/>
    <p:sldId id="304" r:id="rId19"/>
    <p:sldId id="305" r:id="rId20"/>
  </p:sldIdLst>
  <p:sldSz cx="9144000" cy="5143500" type="screen16x9"/>
  <p:notesSz cx="6858000" cy="9144000"/>
  <p:embeddedFontLst>
    <p:embeddedFont>
      <p:font typeface="Abadi" panose="020B0604020202020204" charset="0"/>
      <p:regular r:id="rId22"/>
    </p:embeddedFont>
    <p:embeddedFont>
      <p:font typeface="Century Gothic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  <p:embeddedFont>
      <p:font typeface="Poppins SemiBold" panose="020B0604020202020204" charset="0"/>
      <p:regular r:id="rId31"/>
      <p:bold r:id="rId32"/>
      <p:italic r:id="rId33"/>
      <p:boldItalic r:id="rId34"/>
    </p:embeddedFont>
    <p:embeddedFont>
      <p:font typeface="Wingdings 2" panose="020B0604020202020204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901">
          <p15:clr>
            <a:srgbClr val="9AA0A6"/>
          </p15:clr>
        </p15:guide>
        <p15:guide id="3" pos="456">
          <p15:clr>
            <a:srgbClr val="9AA0A6"/>
          </p15:clr>
        </p15:guide>
        <p15:guide id="4" pos="5304">
          <p15:clr>
            <a:srgbClr val="9AA0A6"/>
          </p15:clr>
        </p15:guide>
        <p15:guide id="5" pos="4122">
          <p15:clr>
            <a:srgbClr val="9AA0A6"/>
          </p15:clr>
        </p15:guide>
        <p15:guide id="6" pos="1638">
          <p15:clr>
            <a:srgbClr val="9AA0A6"/>
          </p15:clr>
        </p15:guide>
        <p15:guide id="7" orient="horz" pos="25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A87-877E-4C36-904D-1B23BBCC23DB}" v="25" dt="2022-02-20T23:18:28.828"/>
    <p1510:client id="{76527286-C459-4069-8AB3-28E837EAE738}" v="1785" dt="2022-02-20T23:26:44.960"/>
    <p1510:client id="{DFA8FCF1-1F8D-48C4-B4D7-5DC5BEBF3B3C}" v="820" dt="2022-02-20T23:25:24.915"/>
  </p1510:revLst>
</p1510:revInfo>
</file>

<file path=ppt/tableStyles.xml><?xml version="1.0" encoding="utf-8"?>
<a:tblStyleLst xmlns:a="http://schemas.openxmlformats.org/drawingml/2006/main" def="{51855638-6ADC-47CF-9154-AA89BA4540F2}">
  <a:tblStyle styleId="{51855638-6ADC-47CF-9154-AA89BA4540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2901"/>
        <p:guide pos="456"/>
        <p:guide pos="5304"/>
        <p:guide pos="4122"/>
        <p:guide pos="1638"/>
        <p:guide orient="horz" pos="257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vandam@student.ubc.ca" userId="d494bac3-1b70-4403-ba42-207396da29b3" providerId="ADAL" clId="{254B5A87-877E-4C36-904D-1B23BBCC23DB}"/>
    <pc:docChg chg="custSel addSld modSld">
      <pc:chgData name="wvandam@student.ubc.ca" userId="d494bac3-1b70-4403-ba42-207396da29b3" providerId="ADAL" clId="{254B5A87-877E-4C36-904D-1B23BBCC23DB}" dt="2022-02-20T23:18:28.828" v="24" actId="1076"/>
      <pc:docMkLst>
        <pc:docMk/>
      </pc:docMkLst>
      <pc:sldChg chg="modSp mod">
        <pc:chgData name="wvandam@student.ubc.ca" userId="d494bac3-1b70-4403-ba42-207396da29b3" providerId="ADAL" clId="{254B5A87-877E-4C36-904D-1B23BBCC23DB}" dt="2022-02-20T23:18:28.828" v="24" actId="1076"/>
        <pc:sldMkLst>
          <pc:docMk/>
          <pc:sldMk cId="0" sldId="266"/>
        </pc:sldMkLst>
        <pc:picChg chg="mod">
          <ac:chgData name="wvandam@student.ubc.ca" userId="d494bac3-1b70-4403-ba42-207396da29b3" providerId="ADAL" clId="{254B5A87-877E-4C36-904D-1B23BBCC23DB}" dt="2022-02-20T23:18:28.828" v="24" actId="1076"/>
          <ac:picMkLst>
            <pc:docMk/>
            <pc:sldMk cId="0" sldId="266"/>
            <ac:picMk id="2" creationId="{6C3A3C26-D15B-478B-9F9A-794B9C8CB15C}"/>
          </ac:picMkLst>
        </pc:picChg>
      </pc:sldChg>
      <pc:sldChg chg="addSp delSp modSp add mod">
        <pc:chgData name="wvandam@student.ubc.ca" userId="d494bac3-1b70-4403-ba42-207396da29b3" providerId="ADAL" clId="{254B5A87-877E-4C36-904D-1B23BBCC23DB}" dt="2022-02-20T23:15:39.385" v="22" actId="1076"/>
        <pc:sldMkLst>
          <pc:docMk/>
          <pc:sldMk cId="2402052435" sldId="299"/>
        </pc:sldMkLst>
        <pc:spChg chg="mod">
          <ac:chgData name="wvandam@student.ubc.ca" userId="d494bac3-1b70-4403-ba42-207396da29b3" providerId="ADAL" clId="{254B5A87-877E-4C36-904D-1B23BBCC23DB}" dt="2022-02-20T23:15:29.746" v="17" actId="20577"/>
          <ac:spMkLst>
            <pc:docMk/>
            <pc:sldMk cId="2402052435" sldId="299"/>
            <ac:spMk id="10307" creationId="{00000000-0000-0000-0000-000000000000}"/>
          </ac:spMkLst>
        </pc:spChg>
        <pc:picChg chg="del">
          <ac:chgData name="wvandam@student.ubc.ca" userId="d494bac3-1b70-4403-ba42-207396da29b3" providerId="ADAL" clId="{254B5A87-877E-4C36-904D-1B23BBCC23DB}" dt="2022-02-20T23:15:31.114" v="18" actId="478"/>
          <ac:picMkLst>
            <pc:docMk/>
            <pc:sldMk cId="2402052435" sldId="299"/>
            <ac:picMk id="2" creationId="{6C3A3C26-D15B-478B-9F9A-794B9C8CB15C}"/>
          </ac:picMkLst>
        </pc:picChg>
        <pc:picChg chg="add mod">
          <ac:chgData name="wvandam@student.ubc.ca" userId="d494bac3-1b70-4403-ba42-207396da29b3" providerId="ADAL" clId="{254B5A87-877E-4C36-904D-1B23BBCC23DB}" dt="2022-02-20T23:15:39.385" v="22" actId="1076"/>
          <ac:picMkLst>
            <pc:docMk/>
            <pc:sldMk cId="2402052435" sldId="299"/>
            <ac:picMk id="1026" creationId="{78F3215C-F09B-40AF-A01B-43A454F73F34}"/>
          </ac:picMkLst>
        </pc:picChg>
      </pc:sldChg>
    </pc:docChg>
  </pc:docChgLst>
  <pc:docChgLst>
    <pc:chgData name="graemedd@student.ubc.ca" userId="7be2b0ce-3abd-481a-b4eb-a5520a21196e" providerId="ADAL" clId="{76527286-C459-4069-8AB3-28E837EAE738}"/>
    <pc:docChg chg="custSel addSld modSld">
      <pc:chgData name="graemedd@student.ubc.ca" userId="7be2b0ce-3abd-481a-b4eb-a5520a21196e" providerId="ADAL" clId="{76527286-C459-4069-8AB3-28E837EAE738}" dt="2022-02-20T23:26:44.960" v="1786" actId="20577"/>
      <pc:docMkLst>
        <pc:docMk/>
      </pc:docMkLst>
      <pc:sldChg chg="modSp mod">
        <pc:chgData name="graemedd@student.ubc.ca" userId="7be2b0ce-3abd-481a-b4eb-a5520a21196e" providerId="ADAL" clId="{76527286-C459-4069-8AB3-28E837EAE738}" dt="2022-02-20T22:16:36.217" v="3" actId="20577"/>
        <pc:sldMkLst>
          <pc:docMk/>
          <pc:sldMk cId="0" sldId="256"/>
        </pc:sldMkLst>
        <pc:spChg chg="mod">
          <ac:chgData name="graemedd@student.ubc.ca" userId="7be2b0ce-3abd-481a-b4eb-a5520a21196e" providerId="ADAL" clId="{76527286-C459-4069-8AB3-28E837EAE738}" dt="2022-02-20T22:16:36.217" v="3" actId="20577"/>
          <ac:spMkLst>
            <pc:docMk/>
            <pc:sldMk cId="0" sldId="256"/>
            <ac:spMk id="9113" creationId="{00000000-0000-0000-0000-000000000000}"/>
          </ac:spMkLst>
        </pc:spChg>
      </pc:sldChg>
      <pc:sldChg chg="addSp delSp modSp mod">
        <pc:chgData name="graemedd@student.ubc.ca" userId="7be2b0ce-3abd-481a-b4eb-a5520a21196e" providerId="ADAL" clId="{76527286-C459-4069-8AB3-28E837EAE738}" dt="2022-02-20T23:15:27.570" v="1012" actId="20577"/>
        <pc:sldMkLst>
          <pc:docMk/>
          <pc:sldMk cId="0" sldId="260"/>
        </pc:sldMkLst>
        <pc:spChg chg="add mod">
          <ac:chgData name="graemedd@student.ubc.ca" userId="7be2b0ce-3abd-481a-b4eb-a5520a21196e" providerId="ADAL" clId="{76527286-C459-4069-8AB3-28E837EAE738}" dt="2022-02-20T23:15:27.570" v="1012" actId="20577"/>
          <ac:spMkLst>
            <pc:docMk/>
            <pc:sldMk cId="0" sldId="260"/>
            <ac:spMk id="8" creationId="{96CE01C8-0D2E-4E2C-AC0C-8FF1FE5D88E1}"/>
          </ac:spMkLst>
        </pc:spChg>
        <pc:picChg chg="del">
          <ac:chgData name="graemedd@student.ubc.ca" userId="7be2b0ce-3abd-481a-b4eb-a5520a21196e" providerId="ADAL" clId="{76527286-C459-4069-8AB3-28E837EAE738}" dt="2022-02-20T23:13:27.934" v="728" actId="478"/>
          <ac:picMkLst>
            <pc:docMk/>
            <pc:sldMk cId="0" sldId="260"/>
            <ac:picMk id="2" creationId="{CA2CBF85-4107-4896-8A15-60DEAEDFE5AC}"/>
          </ac:picMkLst>
        </pc:picChg>
        <pc:picChg chg="add mod">
          <ac:chgData name="graemedd@student.ubc.ca" userId="7be2b0ce-3abd-481a-b4eb-a5520a21196e" providerId="ADAL" clId="{76527286-C459-4069-8AB3-28E837EAE738}" dt="2022-02-20T23:13:55.059" v="731" actId="1076"/>
          <ac:picMkLst>
            <pc:docMk/>
            <pc:sldMk cId="0" sldId="260"/>
            <ac:picMk id="4" creationId="{D0CA13FD-AB8A-46E3-A927-E88445E191FE}"/>
          </ac:picMkLst>
        </pc:picChg>
      </pc:sldChg>
      <pc:sldChg chg="addSp modSp mod">
        <pc:chgData name="graemedd@student.ubc.ca" userId="7be2b0ce-3abd-481a-b4eb-a5520a21196e" providerId="ADAL" clId="{76527286-C459-4069-8AB3-28E837EAE738}" dt="2022-02-20T23:20:46.548" v="1360" actId="20577"/>
        <pc:sldMkLst>
          <pc:docMk/>
          <pc:sldMk cId="0" sldId="261"/>
        </pc:sldMkLst>
        <pc:spChg chg="add mod">
          <ac:chgData name="graemedd@student.ubc.ca" userId="7be2b0ce-3abd-481a-b4eb-a5520a21196e" providerId="ADAL" clId="{76527286-C459-4069-8AB3-28E837EAE738}" dt="2022-02-20T23:20:46.548" v="1360" actId="20577"/>
          <ac:spMkLst>
            <pc:docMk/>
            <pc:sldMk cId="0" sldId="261"/>
            <ac:spMk id="5" creationId="{BE880B0D-89C4-490C-BDBB-B1795BE1F6A3}"/>
          </ac:spMkLst>
        </pc:spChg>
        <pc:picChg chg="add mod">
          <ac:chgData name="graemedd@student.ubc.ca" userId="7be2b0ce-3abd-481a-b4eb-a5520a21196e" providerId="ADAL" clId="{76527286-C459-4069-8AB3-28E837EAE738}" dt="2022-02-20T23:20:31.698" v="1346" actId="1076"/>
          <ac:picMkLst>
            <pc:docMk/>
            <pc:sldMk cId="0" sldId="261"/>
            <ac:picMk id="3" creationId="{5F9BBF95-A8B9-44C0-A949-7E9B617011B2}"/>
          </ac:picMkLst>
        </pc:picChg>
      </pc:sldChg>
      <pc:sldChg chg="modSp mod">
        <pc:chgData name="graemedd@student.ubc.ca" userId="7be2b0ce-3abd-481a-b4eb-a5520a21196e" providerId="ADAL" clId="{76527286-C459-4069-8AB3-28E837EAE738}" dt="2022-02-20T23:26:30.466" v="1740" actId="20577"/>
        <pc:sldMkLst>
          <pc:docMk/>
          <pc:sldMk cId="274301318" sldId="282"/>
        </pc:sldMkLst>
        <pc:spChg chg="mod">
          <ac:chgData name="graemedd@student.ubc.ca" userId="7be2b0ce-3abd-481a-b4eb-a5520a21196e" providerId="ADAL" clId="{76527286-C459-4069-8AB3-28E837EAE738}" dt="2022-02-20T23:26:30.466" v="1740" actId="20577"/>
          <ac:spMkLst>
            <pc:docMk/>
            <pc:sldMk cId="274301318" sldId="282"/>
            <ac:spMk id="3" creationId="{13865FE7-2766-4E56-8A08-CC76E9C7C91B}"/>
          </ac:spMkLst>
        </pc:spChg>
      </pc:sldChg>
      <pc:sldChg chg="addSp modSp mod">
        <pc:chgData name="graemedd@student.ubc.ca" userId="7be2b0ce-3abd-481a-b4eb-a5520a21196e" providerId="ADAL" clId="{76527286-C459-4069-8AB3-28E837EAE738}" dt="2022-02-20T23:26:44.960" v="1786" actId="20577"/>
        <pc:sldMkLst>
          <pc:docMk/>
          <pc:sldMk cId="4109070217" sldId="284"/>
        </pc:sldMkLst>
        <pc:spChg chg="add mod">
          <ac:chgData name="graemedd@student.ubc.ca" userId="7be2b0ce-3abd-481a-b4eb-a5520a21196e" providerId="ADAL" clId="{76527286-C459-4069-8AB3-28E837EAE738}" dt="2022-02-20T23:26:44.960" v="1786" actId="20577"/>
          <ac:spMkLst>
            <pc:docMk/>
            <pc:sldMk cId="4109070217" sldId="284"/>
            <ac:spMk id="6" creationId="{EF0F8F4A-1278-47C9-8C86-D7D414F0C790}"/>
          </ac:spMkLst>
        </pc:spChg>
        <pc:spChg chg="mod">
          <ac:chgData name="graemedd@student.ubc.ca" userId="7be2b0ce-3abd-481a-b4eb-a5520a21196e" providerId="ADAL" clId="{76527286-C459-4069-8AB3-28E837EAE738}" dt="2022-02-20T23:24:06.769" v="1405" actId="1076"/>
          <ac:spMkLst>
            <pc:docMk/>
            <pc:sldMk cId="4109070217" sldId="284"/>
            <ac:spMk id="222" creationId="{435A4471-C0D1-42C0-8ED3-F684262FA8E0}"/>
          </ac:spMkLst>
        </pc:spChg>
        <pc:picChg chg="mod">
          <ac:chgData name="graemedd@student.ubc.ca" userId="7be2b0ce-3abd-481a-b4eb-a5520a21196e" providerId="ADAL" clId="{76527286-C459-4069-8AB3-28E837EAE738}" dt="2022-02-20T23:23:58.485" v="1404" actId="1076"/>
          <ac:picMkLst>
            <pc:docMk/>
            <pc:sldMk cId="4109070217" sldId="284"/>
            <ac:picMk id="5" creationId="{F5F8F6DA-F853-4ED3-951B-F2C322EC6CF7}"/>
          </ac:picMkLst>
        </pc:picChg>
      </pc:sldChg>
      <pc:sldChg chg="addSp delSp modSp mod">
        <pc:chgData name="graemedd@student.ubc.ca" userId="7be2b0ce-3abd-481a-b4eb-a5520a21196e" providerId="ADAL" clId="{76527286-C459-4069-8AB3-28E837EAE738}" dt="2022-02-20T23:12:34.043" v="696" actId="20577"/>
        <pc:sldMkLst>
          <pc:docMk/>
          <pc:sldMk cId="62830647" sldId="285"/>
        </pc:sldMkLst>
        <pc:spChg chg="add mod">
          <ac:chgData name="graemedd@student.ubc.ca" userId="7be2b0ce-3abd-481a-b4eb-a5520a21196e" providerId="ADAL" clId="{76527286-C459-4069-8AB3-28E837EAE738}" dt="2022-02-20T23:12:34.043" v="696" actId="20577"/>
          <ac:spMkLst>
            <pc:docMk/>
            <pc:sldMk cId="62830647" sldId="285"/>
            <ac:spMk id="7" creationId="{9CFDE7B7-4460-4129-9565-F847D463A202}"/>
          </ac:spMkLst>
        </pc:spChg>
        <pc:picChg chg="del">
          <ac:chgData name="graemedd@student.ubc.ca" userId="7be2b0ce-3abd-481a-b4eb-a5520a21196e" providerId="ADAL" clId="{76527286-C459-4069-8AB3-28E837EAE738}" dt="2022-02-20T23:10:37.599" v="344" actId="478"/>
          <ac:picMkLst>
            <pc:docMk/>
            <pc:sldMk cId="62830647" sldId="285"/>
            <ac:picMk id="2050" creationId="{94452D73-C9A7-4E98-8CF3-F42E86747E27}"/>
          </ac:picMkLst>
        </pc:picChg>
      </pc:sldChg>
      <pc:sldChg chg="addSp modSp mod">
        <pc:chgData name="graemedd@student.ubc.ca" userId="7be2b0ce-3abd-481a-b4eb-a5520a21196e" providerId="ADAL" clId="{76527286-C459-4069-8AB3-28E837EAE738}" dt="2022-02-20T23:08:38.278" v="210" actId="20577"/>
        <pc:sldMkLst>
          <pc:docMk/>
          <pc:sldMk cId="1761429017" sldId="288"/>
        </pc:sldMkLst>
        <pc:spChg chg="add mod">
          <ac:chgData name="graemedd@student.ubc.ca" userId="7be2b0ce-3abd-481a-b4eb-a5520a21196e" providerId="ADAL" clId="{76527286-C459-4069-8AB3-28E837EAE738}" dt="2022-02-20T23:08:38.278" v="210" actId="20577"/>
          <ac:spMkLst>
            <pc:docMk/>
            <pc:sldMk cId="1761429017" sldId="288"/>
            <ac:spMk id="4" creationId="{04163604-2B04-4507-88BD-CBF106028280}"/>
          </ac:spMkLst>
        </pc:spChg>
        <pc:spChg chg="mod">
          <ac:chgData name="graemedd@student.ubc.ca" userId="7be2b0ce-3abd-481a-b4eb-a5520a21196e" providerId="ADAL" clId="{76527286-C459-4069-8AB3-28E837EAE738}" dt="2022-02-20T23:07:10.471" v="23" actId="1076"/>
          <ac:spMkLst>
            <pc:docMk/>
            <pc:sldMk cId="1761429017" sldId="288"/>
            <ac:spMk id="7" creationId="{E483AA22-0AF5-4775-99E2-CAE226473DBC}"/>
          </ac:spMkLst>
        </pc:spChg>
        <pc:picChg chg="mod">
          <ac:chgData name="graemedd@student.ubc.ca" userId="7be2b0ce-3abd-481a-b4eb-a5520a21196e" providerId="ADAL" clId="{76527286-C459-4069-8AB3-28E837EAE738}" dt="2022-02-20T23:07:10.471" v="23" actId="1076"/>
          <ac:picMkLst>
            <pc:docMk/>
            <pc:sldMk cId="1761429017" sldId="288"/>
            <ac:picMk id="2" creationId="{B4278BD2-F22F-44B9-98F3-9902BD3627EC}"/>
          </ac:picMkLst>
        </pc:picChg>
        <pc:picChg chg="mod">
          <ac:chgData name="graemedd@student.ubc.ca" userId="7be2b0ce-3abd-481a-b4eb-a5520a21196e" providerId="ADAL" clId="{76527286-C459-4069-8AB3-28E837EAE738}" dt="2022-02-20T23:07:10.471" v="23" actId="1076"/>
          <ac:picMkLst>
            <pc:docMk/>
            <pc:sldMk cId="1761429017" sldId="288"/>
            <ac:picMk id="3" creationId="{B793FC5B-6229-44A8-A767-6771028A9DFF}"/>
          </ac:picMkLst>
        </pc:picChg>
      </pc:sldChg>
      <pc:sldChg chg="new">
        <pc:chgData name="graemedd@student.ubc.ca" userId="7be2b0ce-3abd-481a-b4eb-a5520a21196e" providerId="ADAL" clId="{76527286-C459-4069-8AB3-28E837EAE738}" dt="2022-02-20T22:51:57.273" v="6" actId="680"/>
        <pc:sldMkLst>
          <pc:docMk/>
          <pc:sldMk cId="3591076176" sldId="289"/>
        </pc:sldMkLst>
      </pc:sldChg>
      <pc:sldChg chg="new">
        <pc:chgData name="graemedd@student.ubc.ca" userId="7be2b0ce-3abd-481a-b4eb-a5520a21196e" providerId="ADAL" clId="{76527286-C459-4069-8AB3-28E837EAE738}" dt="2022-02-20T22:52:08.303" v="7" actId="680"/>
        <pc:sldMkLst>
          <pc:docMk/>
          <pc:sldMk cId="63121483" sldId="290"/>
        </pc:sldMkLst>
      </pc:sldChg>
      <pc:sldChg chg="addSp delSp modSp add mod">
        <pc:chgData name="graemedd@student.ubc.ca" userId="7be2b0ce-3abd-481a-b4eb-a5520a21196e" providerId="ADAL" clId="{76527286-C459-4069-8AB3-28E837EAE738}" dt="2022-02-20T22:55:30.696" v="16" actId="22"/>
        <pc:sldMkLst>
          <pc:docMk/>
          <pc:sldMk cId="3298589766" sldId="291"/>
        </pc:sldMkLst>
        <pc:picChg chg="del mod">
          <ac:chgData name="graemedd@student.ubc.ca" userId="7be2b0ce-3abd-481a-b4eb-a5520a21196e" providerId="ADAL" clId="{76527286-C459-4069-8AB3-28E837EAE738}" dt="2022-02-20T22:54:48.344" v="15" actId="478"/>
          <ac:picMkLst>
            <pc:docMk/>
            <pc:sldMk cId="3298589766" sldId="291"/>
            <ac:picMk id="3" creationId="{5F9BBF95-A8B9-44C0-A949-7E9B617011B2}"/>
          </ac:picMkLst>
        </pc:picChg>
        <pc:picChg chg="add">
          <ac:chgData name="graemedd@student.ubc.ca" userId="7be2b0ce-3abd-481a-b4eb-a5520a21196e" providerId="ADAL" clId="{76527286-C459-4069-8AB3-28E837EAE738}" dt="2022-02-20T22:55:30.696" v="16" actId="22"/>
          <ac:picMkLst>
            <pc:docMk/>
            <pc:sldMk cId="3298589766" sldId="291"/>
            <ac:picMk id="4" creationId="{E7904A70-37EF-4126-8DDE-3052A761595E}"/>
          </ac:picMkLst>
        </pc:picChg>
      </pc:sldChg>
      <pc:sldChg chg="addSp mod">
        <pc:chgData name="graemedd@student.ubc.ca" userId="7be2b0ce-3abd-481a-b4eb-a5520a21196e" providerId="ADAL" clId="{76527286-C459-4069-8AB3-28E837EAE738}" dt="2022-02-20T22:54:15.817" v="12" actId="22"/>
        <pc:sldMkLst>
          <pc:docMk/>
          <pc:sldMk cId="204164674" sldId="292"/>
        </pc:sldMkLst>
        <pc:picChg chg="add">
          <ac:chgData name="graemedd@student.ubc.ca" userId="7be2b0ce-3abd-481a-b4eb-a5520a21196e" providerId="ADAL" clId="{76527286-C459-4069-8AB3-28E837EAE738}" dt="2022-02-20T22:54:15.817" v="12" actId="22"/>
          <ac:picMkLst>
            <pc:docMk/>
            <pc:sldMk cId="204164674" sldId="292"/>
            <ac:picMk id="3" creationId="{DB82147D-D174-46BB-AA28-5D2CAC8F7AC9}"/>
          </ac:picMkLst>
        </pc:picChg>
      </pc:sldChg>
      <pc:sldChg chg="addSp mod">
        <pc:chgData name="graemedd@student.ubc.ca" userId="7be2b0ce-3abd-481a-b4eb-a5520a21196e" providerId="ADAL" clId="{76527286-C459-4069-8AB3-28E837EAE738}" dt="2022-02-20T22:53:02.464" v="9" actId="22"/>
        <pc:sldMkLst>
          <pc:docMk/>
          <pc:sldMk cId="4036468504" sldId="293"/>
        </pc:sldMkLst>
        <pc:picChg chg="add">
          <ac:chgData name="graemedd@student.ubc.ca" userId="7be2b0ce-3abd-481a-b4eb-a5520a21196e" providerId="ADAL" clId="{76527286-C459-4069-8AB3-28E837EAE738}" dt="2022-02-20T22:53:02.464" v="9" actId="22"/>
          <ac:picMkLst>
            <pc:docMk/>
            <pc:sldMk cId="4036468504" sldId="293"/>
            <ac:picMk id="3" creationId="{668A2467-9938-420E-B743-80F711DBB125}"/>
          </ac:picMkLst>
        </pc:picChg>
      </pc:sldChg>
      <pc:sldChg chg="addSp mod">
        <pc:chgData name="graemedd@student.ubc.ca" userId="7be2b0ce-3abd-481a-b4eb-a5520a21196e" providerId="ADAL" clId="{76527286-C459-4069-8AB3-28E837EAE738}" dt="2022-02-20T22:53:23.147" v="10" actId="22"/>
        <pc:sldMkLst>
          <pc:docMk/>
          <pc:sldMk cId="408178473" sldId="294"/>
        </pc:sldMkLst>
        <pc:picChg chg="add">
          <ac:chgData name="graemedd@student.ubc.ca" userId="7be2b0ce-3abd-481a-b4eb-a5520a21196e" providerId="ADAL" clId="{76527286-C459-4069-8AB3-28E837EAE738}" dt="2022-02-20T22:53:23.147" v="10" actId="22"/>
          <ac:picMkLst>
            <pc:docMk/>
            <pc:sldMk cId="408178473" sldId="294"/>
            <ac:picMk id="3" creationId="{4149E461-16D1-4D5E-81E3-DEF229CD9EBF}"/>
          </ac:picMkLst>
        </pc:picChg>
      </pc:sldChg>
      <pc:sldChg chg="addSp mod">
        <pc:chgData name="graemedd@student.ubc.ca" userId="7be2b0ce-3abd-481a-b4eb-a5520a21196e" providerId="ADAL" clId="{76527286-C459-4069-8AB3-28E837EAE738}" dt="2022-02-20T22:53:37.488" v="11" actId="22"/>
        <pc:sldMkLst>
          <pc:docMk/>
          <pc:sldMk cId="2780253251" sldId="295"/>
        </pc:sldMkLst>
        <pc:picChg chg="add">
          <ac:chgData name="graemedd@student.ubc.ca" userId="7be2b0ce-3abd-481a-b4eb-a5520a21196e" providerId="ADAL" clId="{76527286-C459-4069-8AB3-28E837EAE738}" dt="2022-02-20T22:53:37.488" v="11" actId="22"/>
          <ac:picMkLst>
            <pc:docMk/>
            <pc:sldMk cId="2780253251" sldId="295"/>
            <ac:picMk id="3" creationId="{B7001BBC-84B9-49E0-B943-CFC0E116B634}"/>
          </ac:picMkLst>
        </pc:picChg>
      </pc:sldChg>
      <pc:sldChg chg="addSp mod">
        <pc:chgData name="graemedd@student.ubc.ca" userId="7be2b0ce-3abd-481a-b4eb-a5520a21196e" providerId="ADAL" clId="{76527286-C459-4069-8AB3-28E837EAE738}" dt="2022-02-20T22:54:40.161" v="13" actId="22"/>
        <pc:sldMkLst>
          <pc:docMk/>
          <pc:sldMk cId="2577728495" sldId="296"/>
        </pc:sldMkLst>
        <pc:picChg chg="add">
          <ac:chgData name="graemedd@student.ubc.ca" userId="7be2b0ce-3abd-481a-b4eb-a5520a21196e" providerId="ADAL" clId="{76527286-C459-4069-8AB3-28E837EAE738}" dt="2022-02-20T22:54:40.161" v="13" actId="22"/>
          <ac:picMkLst>
            <pc:docMk/>
            <pc:sldMk cId="2577728495" sldId="296"/>
            <ac:picMk id="3" creationId="{DD9D6566-7694-417E-B415-57E7362AB1BF}"/>
          </ac:picMkLst>
        </pc:picChg>
      </pc:sldChg>
      <pc:sldChg chg="addSp delSp add mod">
        <pc:chgData name="graemedd@student.ubc.ca" userId="7be2b0ce-3abd-481a-b4eb-a5520a21196e" providerId="ADAL" clId="{76527286-C459-4069-8AB3-28E837EAE738}" dt="2022-02-20T22:55:48.285" v="19" actId="22"/>
        <pc:sldMkLst>
          <pc:docMk/>
          <pc:sldMk cId="1650198870" sldId="297"/>
        </pc:sldMkLst>
        <pc:picChg chg="add">
          <ac:chgData name="graemedd@student.ubc.ca" userId="7be2b0ce-3abd-481a-b4eb-a5520a21196e" providerId="ADAL" clId="{76527286-C459-4069-8AB3-28E837EAE738}" dt="2022-02-20T22:55:48.285" v="19" actId="22"/>
          <ac:picMkLst>
            <pc:docMk/>
            <pc:sldMk cId="1650198870" sldId="297"/>
            <ac:picMk id="3" creationId="{52F3B827-911E-4A95-9F40-E08B10715246}"/>
          </ac:picMkLst>
        </pc:picChg>
        <pc:picChg chg="del">
          <ac:chgData name="graemedd@student.ubc.ca" userId="7be2b0ce-3abd-481a-b4eb-a5520a21196e" providerId="ADAL" clId="{76527286-C459-4069-8AB3-28E837EAE738}" dt="2022-02-20T22:55:47.889" v="18" actId="478"/>
          <ac:picMkLst>
            <pc:docMk/>
            <pc:sldMk cId="1650198870" sldId="297"/>
            <ac:picMk id="4" creationId="{E7904A70-37EF-4126-8DDE-3052A761595E}"/>
          </ac:picMkLst>
        </pc:picChg>
      </pc:sldChg>
      <pc:sldChg chg="addSp delSp add mod">
        <pc:chgData name="graemedd@student.ubc.ca" userId="7be2b0ce-3abd-481a-b4eb-a5520a21196e" providerId="ADAL" clId="{76527286-C459-4069-8AB3-28E837EAE738}" dt="2022-02-20T22:58:34.749" v="22" actId="22"/>
        <pc:sldMkLst>
          <pc:docMk/>
          <pc:sldMk cId="1190471880" sldId="298"/>
        </pc:sldMkLst>
        <pc:picChg chg="add">
          <ac:chgData name="graemedd@student.ubc.ca" userId="7be2b0ce-3abd-481a-b4eb-a5520a21196e" providerId="ADAL" clId="{76527286-C459-4069-8AB3-28E837EAE738}" dt="2022-02-20T22:58:34.749" v="22" actId="22"/>
          <ac:picMkLst>
            <pc:docMk/>
            <pc:sldMk cId="1190471880" sldId="298"/>
            <ac:picMk id="3" creationId="{C8924D9B-CEC5-43A5-BEEB-5426DD38DB1B}"/>
          </ac:picMkLst>
        </pc:picChg>
        <pc:picChg chg="del">
          <ac:chgData name="graemedd@student.ubc.ca" userId="7be2b0ce-3abd-481a-b4eb-a5520a21196e" providerId="ADAL" clId="{76527286-C459-4069-8AB3-28E837EAE738}" dt="2022-02-20T22:58:34.317" v="21" actId="478"/>
          <ac:picMkLst>
            <pc:docMk/>
            <pc:sldMk cId="1190471880" sldId="298"/>
            <ac:picMk id="4" creationId="{E7904A70-37EF-4126-8DDE-3052A761595E}"/>
          </ac:picMkLst>
        </pc:picChg>
      </pc:sldChg>
      <pc:sldChg chg="addSp delSp modSp add mod">
        <pc:chgData name="graemedd@student.ubc.ca" userId="7be2b0ce-3abd-481a-b4eb-a5520a21196e" providerId="ADAL" clId="{76527286-C459-4069-8AB3-28E837EAE738}" dt="2022-02-20T23:11:16.133" v="403" actId="20577"/>
        <pc:sldMkLst>
          <pc:docMk/>
          <pc:sldMk cId="4220223331" sldId="298"/>
        </pc:sldMkLst>
        <pc:spChg chg="add mod">
          <ac:chgData name="graemedd@student.ubc.ca" userId="7be2b0ce-3abd-481a-b4eb-a5520a21196e" providerId="ADAL" clId="{76527286-C459-4069-8AB3-28E837EAE738}" dt="2022-02-20T23:11:16.133" v="403" actId="20577"/>
          <ac:spMkLst>
            <pc:docMk/>
            <pc:sldMk cId="4220223331" sldId="298"/>
            <ac:spMk id="2" creationId="{7484028B-9AF3-4EF7-A6DD-65994CCF3E71}"/>
          </ac:spMkLst>
        </pc:spChg>
        <pc:picChg chg="mod">
          <ac:chgData name="graemedd@student.ubc.ca" userId="7be2b0ce-3abd-481a-b4eb-a5520a21196e" providerId="ADAL" clId="{76527286-C459-4069-8AB3-28E837EAE738}" dt="2022-02-20T23:09:07.334" v="213" actId="1076"/>
          <ac:picMkLst>
            <pc:docMk/>
            <pc:sldMk cId="4220223331" sldId="298"/>
            <ac:picMk id="2050" creationId="{94452D73-C9A7-4E98-8CF3-F42E86747E27}"/>
          </ac:picMkLst>
        </pc:picChg>
        <pc:picChg chg="del">
          <ac:chgData name="graemedd@student.ubc.ca" userId="7be2b0ce-3abd-481a-b4eb-a5520a21196e" providerId="ADAL" clId="{76527286-C459-4069-8AB3-28E837EAE738}" dt="2022-02-20T23:09:02.912" v="212" actId="478"/>
          <ac:picMkLst>
            <pc:docMk/>
            <pc:sldMk cId="4220223331" sldId="298"/>
            <ac:picMk id="2052" creationId="{6CA11A6A-A351-4C87-93FE-B89BE6F04736}"/>
          </ac:picMkLst>
        </pc:picChg>
      </pc:sldChg>
      <pc:sldChg chg="modSp mod">
        <pc:chgData name="graemedd@student.ubc.ca" userId="7be2b0ce-3abd-481a-b4eb-a5520a21196e" providerId="ADAL" clId="{76527286-C459-4069-8AB3-28E837EAE738}" dt="2022-02-20T23:21:37.185" v="1402" actId="1076"/>
        <pc:sldMkLst>
          <pc:docMk/>
          <pc:sldMk cId="314991631" sldId="300"/>
        </pc:sldMkLst>
        <pc:spChg chg="mod">
          <ac:chgData name="graemedd@student.ubc.ca" userId="7be2b0ce-3abd-481a-b4eb-a5520a21196e" providerId="ADAL" clId="{76527286-C459-4069-8AB3-28E837EAE738}" dt="2022-02-20T23:21:37.185" v="1402" actId="1076"/>
          <ac:spMkLst>
            <pc:docMk/>
            <pc:sldMk cId="314991631" sldId="300"/>
            <ac:spMk id="3" creationId="{13865FE7-2766-4E56-8A08-CC76E9C7C91B}"/>
          </ac:spMkLst>
        </pc:spChg>
      </pc:sldChg>
      <pc:sldChg chg="addSp modSp add mod">
        <pc:chgData name="graemedd@student.ubc.ca" userId="7be2b0ce-3abd-481a-b4eb-a5520a21196e" providerId="ADAL" clId="{76527286-C459-4069-8AB3-28E837EAE738}" dt="2022-02-20T23:18:29.835" v="1344" actId="20577"/>
        <pc:sldMkLst>
          <pc:docMk/>
          <pc:sldMk cId="3136917170" sldId="301"/>
        </pc:sldMkLst>
        <pc:spChg chg="add mod">
          <ac:chgData name="graemedd@student.ubc.ca" userId="7be2b0ce-3abd-481a-b4eb-a5520a21196e" providerId="ADAL" clId="{76527286-C459-4069-8AB3-28E837EAE738}" dt="2022-02-20T23:18:29.835" v="1344" actId="20577"/>
          <ac:spMkLst>
            <pc:docMk/>
            <pc:sldMk cId="3136917170" sldId="301"/>
            <ac:spMk id="5" creationId="{48AA2C2E-31A3-41A0-9A31-8923FD1988F8}"/>
          </ac:spMkLst>
        </pc:spChg>
        <pc:picChg chg="mod">
          <ac:chgData name="graemedd@student.ubc.ca" userId="7be2b0ce-3abd-481a-b4eb-a5520a21196e" providerId="ADAL" clId="{76527286-C459-4069-8AB3-28E837EAE738}" dt="2022-02-20T23:15:30.963" v="1013" actId="1076"/>
          <ac:picMkLst>
            <pc:docMk/>
            <pc:sldMk cId="3136917170" sldId="301"/>
            <ac:picMk id="2" creationId="{CA2CBF85-4107-4896-8A15-60DEAEDFE5AC}"/>
          </ac:picMkLst>
        </pc:picChg>
      </pc:sldChg>
    </pc:docChg>
  </pc:docChgLst>
  <pc:docChgLst>
    <pc:chgData name="idilbil@student.ubc.ca" userId="9e6b646e-3e3b-442b-bd31-9ac6ebdd4d6d" providerId="ADAL" clId="{DFA8FCF1-1F8D-48C4-B4D7-5DC5BEBF3B3C}"/>
    <pc:docChg chg="undo custSel addSld delSld modSld sldOrd">
      <pc:chgData name="idilbil@student.ubc.ca" userId="9e6b646e-3e3b-442b-bd31-9ac6ebdd4d6d" providerId="ADAL" clId="{DFA8FCF1-1F8D-48C4-B4D7-5DC5BEBF3B3C}" dt="2022-02-20T23:25:24.915" v="819" actId="20577"/>
      <pc:docMkLst>
        <pc:docMk/>
      </pc:docMkLst>
      <pc:sldChg chg="modSp">
        <pc:chgData name="idilbil@student.ubc.ca" userId="9e6b646e-3e3b-442b-bd31-9ac6ebdd4d6d" providerId="ADAL" clId="{DFA8FCF1-1F8D-48C4-B4D7-5DC5BEBF3B3C}" dt="2022-02-20T22:08:01.225" v="0" actId="404"/>
        <pc:sldMkLst>
          <pc:docMk/>
          <pc:sldMk cId="0" sldId="256"/>
        </pc:sldMkLst>
        <pc:spChg chg="mod">
          <ac:chgData name="idilbil@student.ubc.ca" userId="9e6b646e-3e3b-442b-bd31-9ac6ebdd4d6d" providerId="ADAL" clId="{DFA8FCF1-1F8D-48C4-B4D7-5DC5BEBF3B3C}" dt="2022-02-20T22:08:01.225" v="0" actId="404"/>
          <ac:spMkLst>
            <pc:docMk/>
            <pc:sldMk cId="0" sldId="256"/>
            <ac:spMk id="9113" creationId="{00000000-0000-0000-0000-000000000000}"/>
          </ac:spMkLst>
        </pc:spChg>
      </pc:sldChg>
      <pc:sldChg chg="delSp modSp">
        <pc:chgData name="idilbil@student.ubc.ca" userId="9e6b646e-3e3b-442b-bd31-9ac6ebdd4d6d" providerId="ADAL" clId="{DFA8FCF1-1F8D-48C4-B4D7-5DC5BEBF3B3C}" dt="2022-02-20T22:59:28.880" v="130" actId="20577"/>
        <pc:sldMkLst>
          <pc:docMk/>
          <pc:sldMk cId="0" sldId="258"/>
        </pc:sldMkLst>
        <pc:spChg chg="mod">
          <ac:chgData name="idilbil@student.ubc.ca" userId="9e6b646e-3e3b-442b-bd31-9ac6ebdd4d6d" providerId="ADAL" clId="{DFA8FCF1-1F8D-48C4-B4D7-5DC5BEBF3B3C}" dt="2022-02-20T22:59:21.264" v="126" actId="1076"/>
          <ac:spMkLst>
            <pc:docMk/>
            <pc:sldMk cId="0" sldId="258"/>
            <ac:spMk id="28" creationId="{CC3B16CB-095E-4DEA-9D9E-26AA0FEAF55C}"/>
          </ac:spMkLst>
        </pc:spChg>
        <pc:spChg chg="mod">
          <ac:chgData name="idilbil@student.ubc.ca" userId="9e6b646e-3e3b-442b-bd31-9ac6ebdd4d6d" providerId="ADAL" clId="{DFA8FCF1-1F8D-48C4-B4D7-5DC5BEBF3B3C}" dt="2022-02-20T22:59:18.088" v="125" actId="1076"/>
          <ac:spMkLst>
            <pc:docMk/>
            <pc:sldMk cId="0" sldId="258"/>
            <ac:spMk id="82" creationId="{A6CE1241-9AC5-419C-8BAB-54C4A8607C50}"/>
          </ac:spMkLst>
        </pc:spChg>
        <pc:spChg chg="del">
          <ac:chgData name="idilbil@student.ubc.ca" userId="9e6b646e-3e3b-442b-bd31-9ac6ebdd4d6d" providerId="ADAL" clId="{DFA8FCF1-1F8D-48C4-B4D7-5DC5BEBF3B3C}" dt="2022-02-20T22:59:04.446" v="119" actId="478"/>
          <ac:spMkLst>
            <pc:docMk/>
            <pc:sldMk cId="0" sldId="258"/>
            <ac:spMk id="85" creationId="{736163A5-4133-4A25-B6D8-EB9C41958D4A}"/>
          </ac:spMkLst>
        </pc:spChg>
        <pc:spChg chg="mod">
          <ac:chgData name="idilbil@student.ubc.ca" userId="9e6b646e-3e3b-442b-bd31-9ac6ebdd4d6d" providerId="ADAL" clId="{DFA8FCF1-1F8D-48C4-B4D7-5DC5BEBF3B3C}" dt="2022-02-20T22:59:26.367" v="128" actId="20577"/>
          <ac:spMkLst>
            <pc:docMk/>
            <pc:sldMk cId="0" sldId="258"/>
            <ac:spMk id="86" creationId="{1730EA62-AFF6-4CB5-852D-C419BBCC73B2}"/>
          </ac:spMkLst>
        </pc:spChg>
        <pc:spChg chg="mod">
          <ac:chgData name="idilbil@student.ubc.ca" userId="9e6b646e-3e3b-442b-bd31-9ac6ebdd4d6d" providerId="ADAL" clId="{DFA8FCF1-1F8D-48C4-B4D7-5DC5BEBF3B3C}" dt="2022-02-20T22:59:28.880" v="130" actId="20577"/>
          <ac:spMkLst>
            <pc:docMk/>
            <pc:sldMk cId="0" sldId="258"/>
            <ac:spMk id="87" creationId="{1458E757-F18D-4DFA-BC16-5B3DB836D948}"/>
          </ac:spMkLst>
        </pc:spChg>
        <pc:spChg chg="mod">
          <ac:chgData name="idilbil@student.ubc.ca" userId="9e6b646e-3e3b-442b-bd31-9ac6ebdd4d6d" providerId="ADAL" clId="{DFA8FCF1-1F8D-48C4-B4D7-5DC5BEBF3B3C}" dt="2022-02-20T22:59:07.464" v="120" actId="1076"/>
          <ac:spMkLst>
            <pc:docMk/>
            <pc:sldMk cId="0" sldId="258"/>
            <ac:spMk id="94" creationId="{B9625C46-B370-4BD5-B24F-C1C79A49D565}"/>
          </ac:spMkLst>
        </pc:spChg>
        <pc:spChg chg="del">
          <ac:chgData name="idilbil@student.ubc.ca" userId="9e6b646e-3e3b-442b-bd31-9ac6ebdd4d6d" providerId="ADAL" clId="{DFA8FCF1-1F8D-48C4-B4D7-5DC5BEBF3B3C}" dt="2022-02-20T22:59:02.969" v="118" actId="478"/>
          <ac:spMkLst>
            <pc:docMk/>
            <pc:sldMk cId="0" sldId="258"/>
            <ac:spMk id="97" creationId="{324E7801-7D42-4AA9-B8A9-7CF028763DFD}"/>
          </ac:spMkLst>
        </pc:spChg>
        <pc:spChg chg="mod">
          <ac:chgData name="idilbil@student.ubc.ca" userId="9e6b646e-3e3b-442b-bd31-9ac6ebdd4d6d" providerId="ADAL" clId="{DFA8FCF1-1F8D-48C4-B4D7-5DC5BEBF3B3C}" dt="2022-02-20T22:59:14.360" v="124" actId="1076"/>
          <ac:spMkLst>
            <pc:docMk/>
            <pc:sldMk cId="0" sldId="258"/>
            <ac:spMk id="9142" creationId="{00000000-0000-0000-0000-000000000000}"/>
          </ac:spMkLst>
        </pc:spChg>
        <pc:spChg chg="mod">
          <ac:chgData name="idilbil@student.ubc.ca" userId="9e6b646e-3e3b-442b-bd31-9ac6ebdd4d6d" providerId="ADAL" clId="{DFA8FCF1-1F8D-48C4-B4D7-5DC5BEBF3B3C}" dt="2022-02-20T22:59:24.349" v="127" actId="1076"/>
          <ac:spMkLst>
            <pc:docMk/>
            <pc:sldMk cId="0" sldId="258"/>
            <ac:spMk id="9143" creationId="{00000000-0000-0000-0000-000000000000}"/>
          </ac:spMkLst>
        </pc:spChg>
      </pc:sldChg>
      <pc:sldChg chg="modSp">
        <pc:chgData name="idilbil@student.ubc.ca" userId="9e6b646e-3e3b-442b-bd31-9ac6ebdd4d6d" providerId="ADAL" clId="{DFA8FCF1-1F8D-48C4-B4D7-5DC5BEBF3B3C}" dt="2022-02-20T23:02:03.861" v="220" actId="20577"/>
        <pc:sldMkLst>
          <pc:docMk/>
          <pc:sldMk cId="0" sldId="259"/>
        </pc:sldMkLst>
        <pc:graphicFrameChg chg="mod">
          <ac:chgData name="idilbil@student.ubc.ca" userId="9e6b646e-3e3b-442b-bd31-9ac6ebdd4d6d" providerId="ADAL" clId="{DFA8FCF1-1F8D-48C4-B4D7-5DC5BEBF3B3C}" dt="2022-02-20T23:02:03.861" v="220" actId="20577"/>
          <ac:graphicFrameMkLst>
            <pc:docMk/>
            <pc:sldMk cId="0" sldId="259"/>
            <ac:graphicFrameMk id="9206" creationId="{4A53956D-1E7B-441D-8A00-0DD6884FC53F}"/>
          </ac:graphicFrameMkLst>
        </pc:graphicFrameChg>
      </pc:sldChg>
      <pc:sldChg chg="addSp delSp modSp modNotesTx">
        <pc:chgData name="idilbil@student.ubc.ca" userId="9e6b646e-3e3b-442b-bd31-9ac6ebdd4d6d" providerId="ADAL" clId="{DFA8FCF1-1F8D-48C4-B4D7-5DC5BEBF3B3C}" dt="2022-02-20T23:18:24.524" v="677" actId="2711"/>
        <pc:sldMkLst>
          <pc:docMk/>
          <pc:sldMk cId="0" sldId="260"/>
        </pc:sldMkLst>
        <pc:spChg chg="del mod">
          <ac:chgData name="idilbil@student.ubc.ca" userId="9e6b646e-3e3b-442b-bd31-9ac6ebdd4d6d" providerId="ADAL" clId="{DFA8FCF1-1F8D-48C4-B4D7-5DC5BEBF3B3C}" dt="2022-02-20T22:59:33.906" v="131" actId="478"/>
          <ac:spMkLst>
            <pc:docMk/>
            <pc:sldMk cId="0" sldId="260"/>
            <ac:spMk id="6" creationId="{56FB1702-3A75-40C0-AC78-DE2CAD099103}"/>
          </ac:spMkLst>
        </pc:spChg>
        <pc:spChg chg="mod">
          <ac:chgData name="idilbil@student.ubc.ca" userId="9e6b646e-3e3b-442b-bd31-9ac6ebdd4d6d" providerId="ADAL" clId="{DFA8FCF1-1F8D-48C4-B4D7-5DC5BEBF3B3C}" dt="2022-02-20T23:18:24.524" v="677" actId="2711"/>
          <ac:spMkLst>
            <pc:docMk/>
            <pc:sldMk cId="0" sldId="260"/>
            <ac:spMk id="8" creationId="{96CE01C8-0D2E-4E2C-AC0C-8FF1FE5D88E1}"/>
          </ac:spMkLst>
        </pc:spChg>
        <pc:spChg chg="mod">
          <ac:chgData name="idilbil@student.ubc.ca" userId="9e6b646e-3e3b-442b-bd31-9ac6ebdd4d6d" providerId="ADAL" clId="{DFA8FCF1-1F8D-48C4-B4D7-5DC5BEBF3B3C}" dt="2022-02-20T23:00:42.007" v="133" actId="1076"/>
          <ac:spMkLst>
            <pc:docMk/>
            <pc:sldMk cId="0" sldId="260"/>
            <ac:spMk id="222" creationId="{435A4471-C0D1-42C0-8ED3-F684262FA8E0}"/>
          </ac:spMkLst>
        </pc:spChg>
        <pc:picChg chg="add">
          <ac:chgData name="idilbil@student.ubc.ca" userId="9e6b646e-3e3b-442b-bd31-9ac6ebdd4d6d" providerId="ADAL" clId="{DFA8FCF1-1F8D-48C4-B4D7-5DC5BEBF3B3C}" dt="2022-02-20T23:00:38.030" v="132"/>
          <ac:picMkLst>
            <pc:docMk/>
            <pc:sldMk cId="0" sldId="260"/>
            <ac:picMk id="2" creationId="{CA2CBF85-4107-4896-8A15-60DEAEDFE5AC}"/>
          </ac:picMkLst>
        </pc:picChg>
      </pc:sldChg>
      <pc:sldChg chg="modSp">
        <pc:chgData name="idilbil@student.ubc.ca" userId="9e6b646e-3e3b-442b-bd31-9ac6ebdd4d6d" providerId="ADAL" clId="{DFA8FCF1-1F8D-48C4-B4D7-5DC5BEBF3B3C}" dt="2022-02-20T22:55:51.689" v="112" actId="1076"/>
        <pc:sldMkLst>
          <pc:docMk/>
          <pc:sldMk cId="0" sldId="261"/>
        </pc:sldMkLst>
        <pc:picChg chg="mod">
          <ac:chgData name="idilbil@student.ubc.ca" userId="9e6b646e-3e3b-442b-bd31-9ac6ebdd4d6d" providerId="ADAL" clId="{DFA8FCF1-1F8D-48C4-B4D7-5DC5BEBF3B3C}" dt="2022-02-20T22:55:51.689" v="112" actId="1076"/>
          <ac:picMkLst>
            <pc:docMk/>
            <pc:sldMk cId="0" sldId="261"/>
            <ac:picMk id="3" creationId="{5F9BBF95-A8B9-44C0-A949-7E9B617011B2}"/>
          </ac:picMkLst>
        </pc:picChg>
      </pc:sldChg>
      <pc:sldChg chg="addSp modSp ord">
        <pc:chgData name="idilbil@student.ubc.ca" userId="9e6b646e-3e3b-442b-bd31-9ac6ebdd4d6d" providerId="ADAL" clId="{DFA8FCF1-1F8D-48C4-B4D7-5DC5BEBF3B3C}" dt="2022-02-20T22:42:25.293" v="42"/>
        <pc:sldMkLst>
          <pc:docMk/>
          <pc:sldMk cId="0" sldId="266"/>
        </pc:sldMkLst>
        <pc:spChg chg="mod">
          <ac:chgData name="idilbil@student.ubc.ca" userId="9e6b646e-3e3b-442b-bd31-9ac6ebdd4d6d" providerId="ADAL" clId="{DFA8FCF1-1F8D-48C4-B4D7-5DC5BEBF3B3C}" dt="2022-02-20T22:42:22.132" v="40" actId="20577"/>
          <ac:spMkLst>
            <pc:docMk/>
            <pc:sldMk cId="0" sldId="266"/>
            <ac:spMk id="10307" creationId="{00000000-0000-0000-0000-000000000000}"/>
          </ac:spMkLst>
        </pc:spChg>
        <pc:picChg chg="add mod">
          <ac:chgData name="idilbil@student.ubc.ca" userId="9e6b646e-3e3b-442b-bd31-9ac6ebdd4d6d" providerId="ADAL" clId="{DFA8FCF1-1F8D-48C4-B4D7-5DC5BEBF3B3C}" dt="2022-02-20T22:42:11.704" v="15" actId="1076"/>
          <ac:picMkLst>
            <pc:docMk/>
            <pc:sldMk cId="0" sldId="266"/>
            <ac:picMk id="2" creationId="{6C3A3C26-D15B-478B-9F9A-794B9C8CB15C}"/>
          </ac:picMkLst>
        </pc:picChg>
      </pc:sldChg>
      <pc:sldChg chg="addSp delSp modSp modNotesTx">
        <pc:chgData name="idilbil@student.ubc.ca" userId="9e6b646e-3e3b-442b-bd31-9ac6ebdd4d6d" providerId="ADAL" clId="{DFA8FCF1-1F8D-48C4-B4D7-5DC5BEBF3B3C}" dt="2022-02-20T23:19:02.183" v="681" actId="12"/>
        <pc:sldMkLst>
          <pc:docMk/>
          <pc:sldMk cId="274301318" sldId="282"/>
        </pc:sldMkLst>
        <pc:spChg chg="add del mod">
          <ac:chgData name="idilbil@student.ubc.ca" userId="9e6b646e-3e3b-442b-bd31-9ac6ebdd4d6d" providerId="ADAL" clId="{DFA8FCF1-1F8D-48C4-B4D7-5DC5BEBF3B3C}" dt="2022-02-20T23:08:57.997" v="259" actId="47"/>
          <ac:spMkLst>
            <pc:docMk/>
            <pc:sldMk cId="274301318" sldId="282"/>
            <ac:spMk id="2" creationId="{73F71031-406C-40C9-BE7D-5A726A6F9C32}"/>
          </ac:spMkLst>
        </pc:spChg>
        <pc:spChg chg="add mod">
          <ac:chgData name="idilbil@student.ubc.ca" userId="9e6b646e-3e3b-442b-bd31-9ac6ebdd4d6d" providerId="ADAL" clId="{DFA8FCF1-1F8D-48C4-B4D7-5DC5BEBF3B3C}" dt="2022-02-20T23:19:02.183" v="681" actId="12"/>
          <ac:spMkLst>
            <pc:docMk/>
            <pc:sldMk cId="274301318" sldId="282"/>
            <ac:spMk id="3" creationId="{13865FE7-2766-4E56-8A08-CC76E9C7C91B}"/>
          </ac:spMkLst>
        </pc:spChg>
        <pc:spChg chg="del">
          <ac:chgData name="idilbil@student.ubc.ca" userId="9e6b646e-3e3b-442b-bd31-9ac6ebdd4d6d" providerId="ADAL" clId="{DFA8FCF1-1F8D-48C4-B4D7-5DC5BEBF3B3C}" dt="2022-02-20T23:06:13.150" v="239" actId="478"/>
          <ac:spMkLst>
            <pc:docMk/>
            <pc:sldMk cId="274301318" sldId="282"/>
            <ac:spMk id="6" creationId="{56FB1702-3A75-40C0-AC78-DE2CAD099103}"/>
          </ac:spMkLst>
        </pc:spChg>
        <pc:picChg chg="add mod">
          <ac:chgData name="idilbil@student.ubc.ca" userId="9e6b646e-3e3b-442b-bd31-9ac6ebdd4d6d" providerId="ADAL" clId="{DFA8FCF1-1F8D-48C4-B4D7-5DC5BEBF3B3C}" dt="2022-02-20T23:09:03.592" v="262" actId="1076"/>
          <ac:picMkLst>
            <pc:docMk/>
            <pc:sldMk cId="274301318" sldId="282"/>
            <ac:picMk id="7" creationId="{7CE7C406-BC17-4C0A-ACDF-87B072E6C82E}"/>
          </ac:picMkLst>
        </pc:picChg>
        <pc:picChg chg="add del">
          <ac:chgData name="idilbil@student.ubc.ca" userId="9e6b646e-3e3b-442b-bd31-9ac6ebdd4d6d" providerId="ADAL" clId="{DFA8FCF1-1F8D-48C4-B4D7-5DC5BEBF3B3C}" dt="2022-02-20T23:11:45.388" v="442" actId="478"/>
          <ac:picMkLst>
            <pc:docMk/>
            <pc:sldMk cId="274301318" sldId="282"/>
            <ac:picMk id="9" creationId="{535C15BB-D5E3-460A-9EA0-5B202E35D084}"/>
          </ac:picMkLst>
        </pc:picChg>
        <pc:picChg chg="add mod">
          <ac:chgData name="idilbil@student.ubc.ca" userId="9e6b646e-3e3b-442b-bd31-9ac6ebdd4d6d" providerId="ADAL" clId="{DFA8FCF1-1F8D-48C4-B4D7-5DC5BEBF3B3C}" dt="2022-02-20T23:09:06.419" v="263" actId="1076"/>
          <ac:picMkLst>
            <pc:docMk/>
            <pc:sldMk cId="274301318" sldId="282"/>
            <ac:picMk id="1026" creationId="{52A5833B-ED19-47FE-910F-E59B04A9EB59}"/>
          </ac:picMkLst>
        </pc:picChg>
      </pc:sldChg>
      <pc:sldChg chg="del">
        <pc:chgData name="idilbil@student.ubc.ca" userId="9e6b646e-3e3b-442b-bd31-9ac6ebdd4d6d" providerId="ADAL" clId="{DFA8FCF1-1F8D-48C4-B4D7-5DC5BEBF3B3C}" dt="2022-02-20T23:04:32.249" v="237" actId="2696"/>
        <pc:sldMkLst>
          <pc:docMk/>
          <pc:sldMk cId="113862030" sldId="283"/>
        </pc:sldMkLst>
      </pc:sldChg>
      <pc:sldChg chg="addSp delSp modSp">
        <pc:chgData name="idilbil@student.ubc.ca" userId="9e6b646e-3e3b-442b-bd31-9ac6ebdd4d6d" providerId="ADAL" clId="{DFA8FCF1-1F8D-48C4-B4D7-5DC5BEBF3B3C}" dt="2022-02-20T23:06:54.584" v="249" actId="1076"/>
        <pc:sldMkLst>
          <pc:docMk/>
          <pc:sldMk cId="4109070217" sldId="284"/>
        </pc:sldMkLst>
        <pc:spChg chg="del">
          <ac:chgData name="idilbil@student.ubc.ca" userId="9e6b646e-3e3b-442b-bd31-9ac6ebdd4d6d" providerId="ADAL" clId="{DFA8FCF1-1F8D-48C4-B4D7-5DC5BEBF3B3C}" dt="2022-02-20T23:06:48.676" v="246" actId="478"/>
          <ac:spMkLst>
            <pc:docMk/>
            <pc:sldMk cId="4109070217" sldId="284"/>
            <ac:spMk id="6" creationId="{56FB1702-3A75-40C0-AC78-DE2CAD099103}"/>
          </ac:spMkLst>
        </pc:spChg>
        <pc:picChg chg="add mod">
          <ac:chgData name="idilbil@student.ubc.ca" userId="9e6b646e-3e3b-442b-bd31-9ac6ebdd4d6d" providerId="ADAL" clId="{DFA8FCF1-1F8D-48C4-B4D7-5DC5BEBF3B3C}" dt="2022-02-20T23:06:54.584" v="249" actId="1076"/>
          <ac:picMkLst>
            <pc:docMk/>
            <pc:sldMk cId="4109070217" sldId="284"/>
            <ac:picMk id="5" creationId="{F5F8F6DA-F853-4ED3-951B-F2C322EC6CF7}"/>
          </ac:picMkLst>
        </pc:picChg>
      </pc:sldChg>
      <pc:sldChg chg="addSp delSp modSp del">
        <pc:chgData name="idilbil@student.ubc.ca" userId="9e6b646e-3e3b-442b-bd31-9ac6ebdd4d6d" providerId="ADAL" clId="{DFA8FCF1-1F8D-48C4-B4D7-5DC5BEBF3B3C}" dt="2022-02-20T23:13:51.751" v="575" actId="2711"/>
        <pc:sldMkLst>
          <pc:docMk/>
          <pc:sldMk cId="62830647" sldId="285"/>
        </pc:sldMkLst>
        <pc:spChg chg="del mod">
          <ac:chgData name="idilbil@student.ubc.ca" userId="9e6b646e-3e3b-442b-bd31-9ac6ebdd4d6d" providerId="ADAL" clId="{DFA8FCF1-1F8D-48C4-B4D7-5DC5BEBF3B3C}" dt="2022-02-20T23:03:02.836" v="222" actId="478"/>
          <ac:spMkLst>
            <pc:docMk/>
            <pc:sldMk cId="62830647" sldId="285"/>
            <ac:spMk id="6" creationId="{56FB1702-3A75-40C0-AC78-DE2CAD099103}"/>
          </ac:spMkLst>
        </pc:spChg>
        <pc:spChg chg="mod">
          <ac:chgData name="idilbil@student.ubc.ca" userId="9e6b646e-3e3b-442b-bd31-9ac6ebdd4d6d" providerId="ADAL" clId="{DFA8FCF1-1F8D-48C4-B4D7-5DC5BEBF3B3C}" dt="2022-02-20T23:13:51.751" v="575" actId="2711"/>
          <ac:spMkLst>
            <pc:docMk/>
            <pc:sldMk cId="62830647" sldId="285"/>
            <ac:spMk id="7" creationId="{9CFDE7B7-4460-4129-9565-F847D463A202}"/>
          </ac:spMkLst>
        </pc:spChg>
        <pc:picChg chg="add mod">
          <ac:chgData name="idilbil@student.ubc.ca" userId="9e6b646e-3e3b-442b-bd31-9ac6ebdd4d6d" providerId="ADAL" clId="{DFA8FCF1-1F8D-48C4-B4D7-5DC5BEBF3B3C}" dt="2022-02-20T23:04:10.884" v="235" actId="1076"/>
          <ac:picMkLst>
            <pc:docMk/>
            <pc:sldMk cId="62830647" sldId="285"/>
            <ac:picMk id="2050" creationId="{94452D73-C9A7-4E98-8CF3-F42E86747E27}"/>
          </ac:picMkLst>
        </pc:picChg>
        <pc:picChg chg="add mod">
          <ac:chgData name="idilbil@student.ubc.ca" userId="9e6b646e-3e3b-442b-bd31-9ac6ebdd4d6d" providerId="ADAL" clId="{DFA8FCF1-1F8D-48C4-B4D7-5DC5BEBF3B3C}" dt="2022-02-20T23:04:11.879" v="236" actId="1076"/>
          <ac:picMkLst>
            <pc:docMk/>
            <pc:sldMk cId="62830647" sldId="285"/>
            <ac:picMk id="2052" creationId="{6CA11A6A-A351-4C87-93FE-B89BE6F04736}"/>
          </ac:picMkLst>
        </pc:picChg>
      </pc:sldChg>
      <pc:sldChg chg="del">
        <pc:chgData name="idilbil@student.ubc.ca" userId="9e6b646e-3e3b-442b-bd31-9ac6ebdd4d6d" providerId="ADAL" clId="{DFA8FCF1-1F8D-48C4-B4D7-5DC5BEBF3B3C}" dt="2022-02-20T23:04:36.900" v="238" actId="2696"/>
        <pc:sldMkLst>
          <pc:docMk/>
          <pc:sldMk cId="12909879" sldId="287"/>
        </pc:sldMkLst>
      </pc:sldChg>
      <pc:sldChg chg="modSp">
        <pc:chgData name="idilbil@student.ubc.ca" userId="9e6b646e-3e3b-442b-bd31-9ac6ebdd4d6d" providerId="ADAL" clId="{DFA8FCF1-1F8D-48C4-B4D7-5DC5BEBF3B3C}" dt="2022-02-20T23:25:05.584" v="815" actId="20577"/>
        <pc:sldMkLst>
          <pc:docMk/>
          <pc:sldMk cId="1761429017" sldId="288"/>
        </pc:sldMkLst>
        <pc:spChg chg="mod">
          <ac:chgData name="idilbil@student.ubc.ca" userId="9e6b646e-3e3b-442b-bd31-9ac6ebdd4d6d" providerId="ADAL" clId="{DFA8FCF1-1F8D-48C4-B4D7-5DC5BEBF3B3C}" dt="2022-02-20T23:25:05.584" v="815" actId="20577"/>
          <ac:spMkLst>
            <pc:docMk/>
            <pc:sldMk cId="1761429017" sldId="288"/>
            <ac:spMk id="4" creationId="{04163604-2B04-4507-88BD-CBF106028280}"/>
          </ac:spMkLst>
        </pc:spChg>
      </pc:sldChg>
      <pc:sldChg chg="delSp add del setBg delDesignElem">
        <pc:chgData name="idilbil@student.ubc.ca" userId="9e6b646e-3e3b-442b-bd31-9ac6ebdd4d6d" providerId="ADAL" clId="{DFA8FCF1-1F8D-48C4-B4D7-5DC5BEBF3B3C}" dt="2022-02-20T22:51:43.866" v="103" actId="2696"/>
        <pc:sldMkLst>
          <pc:docMk/>
          <pc:sldMk cId="1177012456" sldId="289"/>
        </pc:sldMkLst>
        <pc:spChg chg="del">
          <ac:chgData name="idilbil@student.ubc.ca" userId="9e6b646e-3e3b-442b-bd31-9ac6ebdd4d6d" providerId="ADAL" clId="{DFA8FCF1-1F8D-48C4-B4D7-5DC5BEBF3B3C}" dt="2022-02-20T22:51:36.501" v="102"/>
          <ac:spMkLst>
            <pc:docMk/>
            <pc:sldMk cId="1177012456" sldId="289"/>
            <ac:spMk id="6" creationId="{8775F366-526C-4C42-8931-696FFE8AA517}"/>
          </ac:spMkLst>
        </pc:spChg>
        <pc:spChg chg="del">
          <ac:chgData name="idilbil@student.ubc.ca" userId="9e6b646e-3e3b-442b-bd31-9ac6ebdd4d6d" providerId="ADAL" clId="{DFA8FCF1-1F8D-48C4-B4D7-5DC5BEBF3B3C}" dt="2022-02-20T22:51:36.501" v="102"/>
          <ac:spMkLst>
            <pc:docMk/>
            <pc:sldMk cId="1177012456" sldId="289"/>
            <ac:spMk id="8" creationId="{B8F5419B-BCBD-42A2-BFFF-781C607339F3}"/>
          </ac:spMkLst>
        </pc:spChg>
      </pc:sldChg>
      <pc:sldChg chg="add del">
        <pc:chgData name="idilbil@student.ubc.ca" userId="9e6b646e-3e3b-442b-bd31-9ac6ebdd4d6d" providerId="ADAL" clId="{DFA8FCF1-1F8D-48C4-B4D7-5DC5BEBF3B3C}" dt="2022-02-20T22:51:33.324" v="100" actId="2696"/>
        <pc:sldMkLst>
          <pc:docMk/>
          <pc:sldMk cId="2397751714" sldId="289"/>
        </pc:sldMkLst>
      </pc:sldChg>
      <pc:sldChg chg="del">
        <pc:chgData name="idilbil@student.ubc.ca" userId="9e6b646e-3e3b-442b-bd31-9ac6ebdd4d6d" providerId="ADAL" clId="{DFA8FCF1-1F8D-48C4-B4D7-5DC5BEBF3B3C}" dt="2022-02-20T22:52:39.606" v="108" actId="2696"/>
        <pc:sldMkLst>
          <pc:docMk/>
          <pc:sldMk cId="3591076176" sldId="289"/>
        </pc:sldMkLst>
      </pc:sldChg>
      <pc:sldChg chg="add">
        <pc:chgData name="idilbil@student.ubc.ca" userId="9e6b646e-3e3b-442b-bd31-9ac6ebdd4d6d" providerId="ADAL" clId="{DFA8FCF1-1F8D-48C4-B4D7-5DC5BEBF3B3C}" dt="2022-02-20T22:51:47.506" v="104"/>
        <pc:sldMkLst>
          <pc:docMk/>
          <pc:sldMk cId="4036468504" sldId="289"/>
        </pc:sldMkLst>
      </pc:sldChg>
      <pc:sldChg chg="del">
        <pc:chgData name="idilbil@student.ubc.ca" userId="9e6b646e-3e3b-442b-bd31-9ac6ebdd4d6d" providerId="ADAL" clId="{DFA8FCF1-1F8D-48C4-B4D7-5DC5BEBF3B3C}" dt="2022-02-20T22:52:42.133" v="110" actId="2696"/>
        <pc:sldMkLst>
          <pc:docMk/>
          <pc:sldMk cId="63121483" sldId="290"/>
        </pc:sldMkLst>
      </pc:sldChg>
      <pc:sldChg chg="add">
        <pc:chgData name="idilbil@student.ubc.ca" userId="9e6b646e-3e3b-442b-bd31-9ac6ebdd4d6d" providerId="ADAL" clId="{DFA8FCF1-1F8D-48C4-B4D7-5DC5BEBF3B3C}" dt="2022-02-20T22:51:49.314" v="105"/>
        <pc:sldMkLst>
          <pc:docMk/>
          <pc:sldMk cId="408178473" sldId="290"/>
        </pc:sldMkLst>
      </pc:sldChg>
      <pc:sldChg chg="add">
        <pc:chgData name="idilbil@student.ubc.ca" userId="9e6b646e-3e3b-442b-bd31-9ac6ebdd4d6d" providerId="ADAL" clId="{DFA8FCF1-1F8D-48C4-B4D7-5DC5BEBF3B3C}" dt="2022-02-20T22:51:50.503" v="106"/>
        <pc:sldMkLst>
          <pc:docMk/>
          <pc:sldMk cId="2780253251" sldId="291"/>
        </pc:sldMkLst>
      </pc:sldChg>
      <pc:sldChg chg="del">
        <pc:chgData name="idilbil@student.ubc.ca" userId="9e6b646e-3e3b-442b-bd31-9ac6ebdd4d6d" providerId="ADAL" clId="{DFA8FCF1-1F8D-48C4-B4D7-5DC5BEBF3B3C}" dt="2022-02-20T23:07:02.914" v="250" actId="2696"/>
        <pc:sldMkLst>
          <pc:docMk/>
          <pc:sldMk cId="3298589766" sldId="291"/>
        </pc:sldMkLst>
      </pc:sldChg>
      <pc:sldChg chg="add del">
        <pc:chgData name="idilbil@student.ubc.ca" userId="9e6b646e-3e3b-442b-bd31-9ac6ebdd4d6d" providerId="ADAL" clId="{DFA8FCF1-1F8D-48C4-B4D7-5DC5BEBF3B3C}" dt="2022-02-20T23:17:24.929" v="657" actId="2696"/>
        <pc:sldMkLst>
          <pc:docMk/>
          <pc:sldMk cId="204164674" sldId="292"/>
        </pc:sldMkLst>
      </pc:sldChg>
      <pc:sldChg chg="delSp del">
        <pc:chgData name="idilbil@student.ubc.ca" userId="9e6b646e-3e3b-442b-bd31-9ac6ebdd4d6d" providerId="ADAL" clId="{DFA8FCF1-1F8D-48C4-B4D7-5DC5BEBF3B3C}" dt="2022-02-20T23:15:50.039" v="629" actId="2696"/>
        <pc:sldMkLst>
          <pc:docMk/>
          <pc:sldMk cId="4036468504" sldId="293"/>
        </pc:sldMkLst>
        <pc:picChg chg="del">
          <ac:chgData name="idilbil@student.ubc.ca" userId="9e6b646e-3e3b-442b-bd31-9ac6ebdd4d6d" providerId="ADAL" clId="{DFA8FCF1-1F8D-48C4-B4D7-5DC5BEBF3B3C}" dt="2022-02-20T23:15:48.469" v="628" actId="478"/>
          <ac:picMkLst>
            <pc:docMk/>
            <pc:sldMk cId="4036468504" sldId="293"/>
            <ac:picMk id="3" creationId="{668A2467-9938-420E-B743-80F711DBB125}"/>
          </ac:picMkLst>
        </pc:picChg>
      </pc:sldChg>
      <pc:sldChg chg="del">
        <pc:chgData name="idilbil@student.ubc.ca" userId="9e6b646e-3e3b-442b-bd31-9ac6ebdd4d6d" providerId="ADAL" clId="{DFA8FCF1-1F8D-48C4-B4D7-5DC5BEBF3B3C}" dt="2022-02-20T23:16:46.204" v="641" actId="2696"/>
        <pc:sldMkLst>
          <pc:docMk/>
          <pc:sldMk cId="408178473" sldId="294"/>
        </pc:sldMkLst>
      </pc:sldChg>
      <pc:sldChg chg="del">
        <pc:chgData name="idilbil@student.ubc.ca" userId="9e6b646e-3e3b-442b-bd31-9ac6ebdd4d6d" providerId="ADAL" clId="{DFA8FCF1-1F8D-48C4-B4D7-5DC5BEBF3B3C}" dt="2022-02-20T23:17:01.343" v="646" actId="2696"/>
        <pc:sldMkLst>
          <pc:docMk/>
          <pc:sldMk cId="2780253251" sldId="295"/>
        </pc:sldMkLst>
      </pc:sldChg>
      <pc:sldChg chg="add del">
        <pc:chgData name="idilbil@student.ubc.ca" userId="9e6b646e-3e3b-442b-bd31-9ac6ebdd4d6d" providerId="ADAL" clId="{DFA8FCF1-1F8D-48C4-B4D7-5DC5BEBF3B3C}" dt="2022-02-20T23:17:45.709" v="663" actId="2696"/>
        <pc:sldMkLst>
          <pc:docMk/>
          <pc:sldMk cId="2577728495" sldId="296"/>
        </pc:sldMkLst>
      </pc:sldChg>
      <pc:sldChg chg="del">
        <pc:chgData name="idilbil@student.ubc.ca" userId="9e6b646e-3e3b-442b-bd31-9ac6ebdd4d6d" providerId="ADAL" clId="{DFA8FCF1-1F8D-48C4-B4D7-5DC5BEBF3B3C}" dt="2022-02-20T23:12:01.319" v="444" actId="2696"/>
        <pc:sldMkLst>
          <pc:docMk/>
          <pc:sldMk cId="1650198870" sldId="297"/>
        </pc:sldMkLst>
      </pc:sldChg>
      <pc:sldChg chg="del">
        <pc:chgData name="idilbil@student.ubc.ca" userId="9e6b646e-3e3b-442b-bd31-9ac6ebdd4d6d" providerId="ADAL" clId="{DFA8FCF1-1F8D-48C4-B4D7-5DC5BEBF3B3C}" dt="2022-02-20T23:06:26.796" v="245" actId="2696"/>
        <pc:sldMkLst>
          <pc:docMk/>
          <pc:sldMk cId="1190471880" sldId="298"/>
        </pc:sldMkLst>
      </pc:sldChg>
      <pc:sldChg chg="modSp">
        <pc:chgData name="idilbil@student.ubc.ca" userId="9e6b646e-3e3b-442b-bd31-9ac6ebdd4d6d" providerId="ADAL" clId="{DFA8FCF1-1F8D-48C4-B4D7-5DC5BEBF3B3C}" dt="2022-02-20T23:14:00.353" v="577" actId="20577"/>
        <pc:sldMkLst>
          <pc:docMk/>
          <pc:sldMk cId="4220223331" sldId="298"/>
        </pc:sldMkLst>
        <pc:spChg chg="mod">
          <ac:chgData name="idilbil@student.ubc.ca" userId="9e6b646e-3e3b-442b-bd31-9ac6ebdd4d6d" providerId="ADAL" clId="{DFA8FCF1-1F8D-48C4-B4D7-5DC5BEBF3B3C}" dt="2022-02-20T23:14:00.353" v="577" actId="20577"/>
          <ac:spMkLst>
            <pc:docMk/>
            <pc:sldMk cId="4220223331" sldId="298"/>
            <ac:spMk id="2" creationId="{7484028B-9AF3-4EF7-A6DD-65994CCF3E71}"/>
          </ac:spMkLst>
        </pc:spChg>
      </pc:sldChg>
      <pc:sldChg chg="delSp add">
        <pc:chgData name="idilbil@student.ubc.ca" userId="9e6b646e-3e3b-442b-bd31-9ac6ebdd4d6d" providerId="ADAL" clId="{DFA8FCF1-1F8D-48C4-B4D7-5DC5BEBF3B3C}" dt="2022-02-20T23:12:06.762" v="445" actId="478"/>
        <pc:sldMkLst>
          <pc:docMk/>
          <pc:sldMk cId="314991631" sldId="299"/>
        </pc:sldMkLst>
        <pc:picChg chg="del">
          <ac:chgData name="idilbil@student.ubc.ca" userId="9e6b646e-3e3b-442b-bd31-9ac6ebdd4d6d" providerId="ADAL" clId="{DFA8FCF1-1F8D-48C4-B4D7-5DC5BEBF3B3C}" dt="2022-02-20T23:12:06.762" v="445" actId="478"/>
          <ac:picMkLst>
            <pc:docMk/>
            <pc:sldMk cId="314991631" sldId="299"/>
            <ac:picMk id="7" creationId="{7CE7C406-BC17-4C0A-ACDF-87B072E6C82E}"/>
          </ac:picMkLst>
        </pc:picChg>
      </pc:sldChg>
      <pc:sldChg chg="add del">
        <pc:chgData name="idilbil@student.ubc.ca" userId="9e6b646e-3e3b-442b-bd31-9ac6ebdd4d6d" providerId="ADAL" clId="{DFA8FCF1-1F8D-48C4-B4D7-5DC5BEBF3B3C}" dt="2022-02-20T23:11:41.242" v="440" actId="2696"/>
        <pc:sldMkLst>
          <pc:docMk/>
          <pc:sldMk cId="2276044797" sldId="299"/>
        </pc:sldMkLst>
      </pc:sldChg>
      <pc:sldChg chg="addSp delSp modSp">
        <pc:chgData name="idilbil@student.ubc.ca" userId="9e6b646e-3e3b-442b-bd31-9ac6ebdd4d6d" providerId="ADAL" clId="{DFA8FCF1-1F8D-48C4-B4D7-5DC5BEBF3B3C}" dt="2022-02-20T23:25:24.915" v="819" actId="20577"/>
        <pc:sldMkLst>
          <pc:docMk/>
          <pc:sldMk cId="314991631" sldId="300"/>
        </pc:sldMkLst>
        <pc:spChg chg="mod">
          <ac:chgData name="idilbil@student.ubc.ca" userId="9e6b646e-3e3b-442b-bd31-9ac6ebdd4d6d" providerId="ADAL" clId="{DFA8FCF1-1F8D-48C4-B4D7-5DC5BEBF3B3C}" dt="2022-02-20T23:25:24.915" v="819" actId="20577"/>
          <ac:spMkLst>
            <pc:docMk/>
            <pc:sldMk cId="314991631" sldId="300"/>
            <ac:spMk id="3" creationId="{13865FE7-2766-4E56-8A08-CC76E9C7C91B}"/>
          </ac:spMkLst>
        </pc:spChg>
        <pc:picChg chg="add mod">
          <ac:chgData name="idilbil@student.ubc.ca" userId="9e6b646e-3e3b-442b-bd31-9ac6ebdd4d6d" providerId="ADAL" clId="{DFA8FCF1-1F8D-48C4-B4D7-5DC5BEBF3B3C}" dt="2022-02-20T23:18:52.031" v="680" actId="1076"/>
          <ac:picMkLst>
            <pc:docMk/>
            <pc:sldMk cId="314991631" sldId="300"/>
            <ac:picMk id="8" creationId="{DF654906-ECA8-4FA5-BAD4-1E603160B7A9}"/>
          </ac:picMkLst>
        </pc:picChg>
        <pc:picChg chg="del">
          <ac:chgData name="idilbil@student.ubc.ca" userId="9e6b646e-3e3b-442b-bd31-9ac6ebdd4d6d" providerId="ADAL" clId="{DFA8FCF1-1F8D-48C4-B4D7-5DC5BEBF3B3C}" dt="2022-02-20T23:12:13.324" v="446" actId="478"/>
          <ac:picMkLst>
            <pc:docMk/>
            <pc:sldMk cId="314991631" sldId="300"/>
            <ac:picMk id="1026" creationId="{52A5833B-ED19-47FE-910F-E59B04A9EB59}"/>
          </ac:picMkLst>
        </pc:picChg>
      </pc:sldChg>
      <pc:sldChg chg="modSp">
        <pc:chgData name="idilbil@student.ubc.ca" userId="9e6b646e-3e3b-442b-bd31-9ac6ebdd4d6d" providerId="ADAL" clId="{DFA8FCF1-1F8D-48C4-B4D7-5DC5BEBF3B3C}" dt="2022-02-20T23:18:44.884" v="678" actId="2711"/>
        <pc:sldMkLst>
          <pc:docMk/>
          <pc:sldMk cId="3136917170" sldId="301"/>
        </pc:sldMkLst>
        <pc:spChg chg="mod">
          <ac:chgData name="idilbil@student.ubc.ca" userId="9e6b646e-3e3b-442b-bd31-9ac6ebdd4d6d" providerId="ADAL" clId="{DFA8FCF1-1F8D-48C4-B4D7-5DC5BEBF3B3C}" dt="2022-02-20T23:18:44.884" v="678" actId="2711"/>
          <ac:spMkLst>
            <pc:docMk/>
            <pc:sldMk cId="3136917170" sldId="301"/>
            <ac:spMk id="5" creationId="{48AA2C2E-31A3-41A0-9A31-8923FD1988F8}"/>
          </ac:spMkLst>
        </pc:spChg>
      </pc:sldChg>
      <pc:sldChg chg="addSp delSp modSp add">
        <pc:chgData name="idilbil@student.ubc.ca" userId="9e6b646e-3e3b-442b-bd31-9ac6ebdd4d6d" providerId="ADAL" clId="{DFA8FCF1-1F8D-48C4-B4D7-5DC5BEBF3B3C}" dt="2022-02-20T23:16:25.685" v="639" actId="20577"/>
        <pc:sldMkLst>
          <pc:docMk/>
          <pc:sldMk cId="2715886220" sldId="302"/>
        </pc:sldMkLst>
        <pc:spChg chg="mod">
          <ac:chgData name="idilbil@student.ubc.ca" userId="9e6b646e-3e3b-442b-bd31-9ac6ebdd4d6d" providerId="ADAL" clId="{DFA8FCF1-1F8D-48C4-B4D7-5DC5BEBF3B3C}" dt="2022-02-20T23:16:25.685" v="639" actId="20577"/>
          <ac:spMkLst>
            <pc:docMk/>
            <pc:sldMk cId="2715886220" sldId="302"/>
            <ac:spMk id="10307" creationId="{00000000-0000-0000-0000-000000000000}"/>
          </ac:spMkLst>
        </pc:spChg>
        <pc:picChg chg="del">
          <ac:chgData name="idilbil@student.ubc.ca" userId="9e6b646e-3e3b-442b-bd31-9ac6ebdd4d6d" providerId="ADAL" clId="{DFA8FCF1-1F8D-48C4-B4D7-5DC5BEBF3B3C}" dt="2022-02-20T23:15:29.700" v="580" actId="478"/>
          <ac:picMkLst>
            <pc:docMk/>
            <pc:sldMk cId="2715886220" sldId="302"/>
            <ac:picMk id="2" creationId="{6C3A3C26-D15B-478B-9F9A-794B9C8CB15C}"/>
          </ac:picMkLst>
        </pc:picChg>
        <pc:picChg chg="add mod">
          <ac:chgData name="idilbil@student.ubc.ca" userId="9e6b646e-3e3b-442b-bd31-9ac6ebdd4d6d" providerId="ADAL" clId="{DFA8FCF1-1F8D-48C4-B4D7-5DC5BEBF3B3C}" dt="2022-02-20T23:16:12.559" v="635" actId="1076"/>
          <ac:picMkLst>
            <pc:docMk/>
            <pc:sldMk cId="2715886220" sldId="302"/>
            <ac:picMk id="15" creationId="{80517B70-D25D-403F-AF5D-541C03827C2D}"/>
          </ac:picMkLst>
        </pc:picChg>
        <pc:picChg chg="add del">
          <ac:chgData name="idilbil@student.ubc.ca" userId="9e6b646e-3e3b-442b-bd31-9ac6ebdd4d6d" providerId="ADAL" clId="{DFA8FCF1-1F8D-48C4-B4D7-5DC5BEBF3B3C}" dt="2022-02-20T23:16:17.015" v="637"/>
          <ac:picMkLst>
            <pc:docMk/>
            <pc:sldMk cId="2715886220" sldId="302"/>
            <ac:picMk id="16" creationId="{91A0D168-6058-45B9-A947-238C12FB8238}"/>
          </ac:picMkLst>
        </pc:picChg>
      </pc:sldChg>
      <pc:sldChg chg="addSp delSp modSp add">
        <pc:chgData name="idilbil@student.ubc.ca" userId="9e6b646e-3e3b-442b-bd31-9ac6ebdd4d6d" providerId="ADAL" clId="{DFA8FCF1-1F8D-48C4-B4D7-5DC5BEBF3B3C}" dt="2022-02-20T23:17:12.784" v="651" actId="1076"/>
        <pc:sldMkLst>
          <pc:docMk/>
          <pc:sldMk cId="15085596" sldId="303"/>
        </pc:sldMkLst>
        <pc:picChg chg="del">
          <ac:chgData name="idilbil@student.ubc.ca" userId="9e6b646e-3e3b-442b-bd31-9ac6ebdd4d6d" providerId="ADAL" clId="{DFA8FCF1-1F8D-48C4-B4D7-5DC5BEBF3B3C}" dt="2022-02-20T23:16:50.084" v="642" actId="478"/>
          <ac:picMkLst>
            <pc:docMk/>
            <pc:sldMk cId="15085596" sldId="303"/>
            <ac:picMk id="15" creationId="{80517B70-D25D-403F-AF5D-541C03827C2D}"/>
          </ac:picMkLst>
        </pc:picChg>
        <pc:picChg chg="add mod">
          <ac:chgData name="idilbil@student.ubc.ca" userId="9e6b646e-3e3b-442b-bd31-9ac6ebdd4d6d" providerId="ADAL" clId="{DFA8FCF1-1F8D-48C4-B4D7-5DC5BEBF3B3C}" dt="2022-02-20T23:17:11.024" v="650" actId="1076"/>
          <ac:picMkLst>
            <pc:docMk/>
            <pc:sldMk cId="15085596" sldId="303"/>
            <ac:picMk id="16" creationId="{0C2B07EB-4D9B-40CC-9A31-78BDB34DCD7D}"/>
          </ac:picMkLst>
        </pc:picChg>
        <pc:picChg chg="add mod">
          <ac:chgData name="idilbil@student.ubc.ca" userId="9e6b646e-3e3b-442b-bd31-9ac6ebdd4d6d" providerId="ADAL" clId="{DFA8FCF1-1F8D-48C4-B4D7-5DC5BEBF3B3C}" dt="2022-02-20T23:17:12.784" v="651" actId="1076"/>
          <ac:picMkLst>
            <pc:docMk/>
            <pc:sldMk cId="15085596" sldId="303"/>
            <ac:picMk id="17" creationId="{FA3D6E61-D982-43DA-BF4F-B91E184937A0}"/>
          </ac:picMkLst>
        </pc:picChg>
      </pc:sldChg>
      <pc:sldChg chg="addSp delSp modSp add">
        <pc:chgData name="idilbil@student.ubc.ca" userId="9e6b646e-3e3b-442b-bd31-9ac6ebdd4d6d" providerId="ADAL" clId="{DFA8FCF1-1F8D-48C4-B4D7-5DC5BEBF3B3C}" dt="2022-02-20T23:18:04.437" v="671" actId="478"/>
        <pc:sldMkLst>
          <pc:docMk/>
          <pc:sldMk cId="4176146617" sldId="304"/>
        </pc:sldMkLst>
        <pc:picChg chg="del mod">
          <ac:chgData name="idilbil@student.ubc.ca" userId="9e6b646e-3e3b-442b-bd31-9ac6ebdd4d6d" providerId="ADAL" clId="{DFA8FCF1-1F8D-48C4-B4D7-5DC5BEBF3B3C}" dt="2022-02-20T23:17:18.717" v="654" actId="478"/>
          <ac:picMkLst>
            <pc:docMk/>
            <pc:sldMk cId="4176146617" sldId="304"/>
            <ac:picMk id="16" creationId="{0C2B07EB-4D9B-40CC-9A31-78BDB34DCD7D}"/>
          </ac:picMkLst>
        </pc:picChg>
        <pc:picChg chg="del mod">
          <ac:chgData name="idilbil@student.ubc.ca" userId="9e6b646e-3e3b-442b-bd31-9ac6ebdd4d6d" providerId="ADAL" clId="{DFA8FCF1-1F8D-48C4-B4D7-5DC5BEBF3B3C}" dt="2022-02-20T23:17:19.130" v="656" actId="478"/>
          <ac:picMkLst>
            <pc:docMk/>
            <pc:sldMk cId="4176146617" sldId="304"/>
            <ac:picMk id="17" creationId="{FA3D6E61-D982-43DA-BF4F-B91E184937A0}"/>
          </ac:picMkLst>
        </pc:picChg>
        <pc:picChg chg="add mod">
          <ac:chgData name="idilbil@student.ubc.ca" userId="9e6b646e-3e3b-442b-bd31-9ac6ebdd4d6d" providerId="ADAL" clId="{DFA8FCF1-1F8D-48C4-B4D7-5DC5BEBF3B3C}" dt="2022-02-20T23:17:53.891" v="665" actId="1076"/>
          <ac:picMkLst>
            <pc:docMk/>
            <pc:sldMk cId="4176146617" sldId="304"/>
            <ac:picMk id="18" creationId="{A266C15D-C838-420F-A436-DC4BD8E4A341}"/>
          </ac:picMkLst>
        </pc:picChg>
        <pc:picChg chg="add del mod">
          <ac:chgData name="idilbil@student.ubc.ca" userId="9e6b646e-3e3b-442b-bd31-9ac6ebdd4d6d" providerId="ADAL" clId="{DFA8FCF1-1F8D-48C4-B4D7-5DC5BEBF3B3C}" dt="2022-02-20T23:18:04.437" v="671" actId="478"/>
          <ac:picMkLst>
            <pc:docMk/>
            <pc:sldMk cId="4176146617" sldId="304"/>
            <ac:picMk id="19" creationId="{9C9B5B7C-9508-4F8B-8C35-8364418FDD94}"/>
          </ac:picMkLst>
        </pc:picChg>
      </pc:sldChg>
      <pc:sldChg chg="delSp modSp add">
        <pc:chgData name="idilbil@student.ubc.ca" userId="9e6b646e-3e3b-442b-bd31-9ac6ebdd4d6d" providerId="ADAL" clId="{DFA8FCF1-1F8D-48C4-B4D7-5DC5BEBF3B3C}" dt="2022-02-20T23:18:13.925" v="676" actId="1076"/>
        <pc:sldMkLst>
          <pc:docMk/>
          <pc:sldMk cId="223966494" sldId="305"/>
        </pc:sldMkLst>
        <pc:picChg chg="del">
          <ac:chgData name="idilbil@student.ubc.ca" userId="9e6b646e-3e3b-442b-bd31-9ac6ebdd4d6d" providerId="ADAL" clId="{DFA8FCF1-1F8D-48C4-B4D7-5DC5BEBF3B3C}" dt="2022-02-20T23:18:02.627" v="670" actId="478"/>
          <ac:picMkLst>
            <pc:docMk/>
            <pc:sldMk cId="223966494" sldId="305"/>
            <ac:picMk id="18" creationId="{A266C15D-C838-420F-A436-DC4BD8E4A341}"/>
          </ac:picMkLst>
        </pc:picChg>
        <pc:picChg chg="mod">
          <ac:chgData name="idilbil@student.ubc.ca" userId="9e6b646e-3e3b-442b-bd31-9ac6ebdd4d6d" providerId="ADAL" clId="{DFA8FCF1-1F8D-48C4-B4D7-5DC5BEBF3B3C}" dt="2022-02-20T23:18:13.925" v="676" actId="1076"/>
          <ac:picMkLst>
            <pc:docMk/>
            <pc:sldMk cId="223966494" sldId="305"/>
            <ac:picMk id="19" creationId="{9C9B5B7C-9508-4F8B-8C35-8364418FDD94}"/>
          </ac:picMkLst>
        </pc:picChg>
      </pc:sldChg>
      <pc:sldChg chg="add del">
        <pc:chgData name="idilbil@student.ubc.ca" userId="9e6b646e-3e3b-442b-bd31-9ac6ebdd4d6d" providerId="ADAL" clId="{DFA8FCF1-1F8D-48C4-B4D7-5DC5BEBF3B3C}" dt="2022-02-20T23:17:43.607" v="662"/>
        <pc:sldMkLst>
          <pc:docMk/>
          <pc:sldMk cId="2716736778" sldId="30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CE5CC-5EB3-4C44-8649-3C3657BF4C5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0C3A7-285D-478B-95DB-73E7E7FA6B60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1. </a:t>
          </a:r>
          <a:r>
            <a:rPr lang="tr-TR" sz="2000" err="1">
              <a:solidFill>
                <a:schemeClr val="bg1"/>
              </a:solidFill>
              <a:latin typeface="Abadi" panose="020B0604020104020204" pitchFamily="34" charset="0"/>
            </a:rPr>
            <a:t>Our</a:t>
          </a:r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 Design 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401245BB-29B0-4558-BE57-0CEC6C9730E7}" type="parTrans" cxnId="{5E4F4E0E-1094-426B-A8D2-A13949CB923C}">
      <dgm:prSet/>
      <dgm:spPr/>
      <dgm:t>
        <a:bodyPr/>
        <a:lstStyle/>
        <a:p>
          <a:endParaRPr lang="en-US"/>
        </a:p>
      </dgm:t>
    </dgm:pt>
    <dgm:pt modelId="{AED72429-AAB8-4BA3-A1E1-E307AFE5BA70}" type="sibTrans" cxnId="{5E4F4E0E-1094-426B-A8D2-A13949CB923C}">
      <dgm:prSet/>
      <dgm:spPr/>
      <dgm:t>
        <a:bodyPr/>
        <a:lstStyle/>
        <a:p>
          <a:endParaRPr lang="en-US"/>
        </a:p>
      </dgm:t>
    </dgm:pt>
    <dgm:pt modelId="{33FD0663-8213-42C6-9162-CEF48A1F22EC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2. Problem </a:t>
          </a:r>
          <a:r>
            <a:rPr lang="tr-TR" sz="2000" err="1">
              <a:solidFill>
                <a:schemeClr val="bg1"/>
              </a:solidFill>
              <a:latin typeface="Abadi" panose="020B0604020104020204" pitchFamily="34" charset="0"/>
            </a:rPr>
            <a:t>Breakdown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9EE74D6-CE7C-4C42-A077-8003A0444D1A}" type="parTrans" cxnId="{19F0910C-7828-4F44-AE9E-F10078DFFB9C}">
      <dgm:prSet/>
      <dgm:spPr/>
      <dgm:t>
        <a:bodyPr/>
        <a:lstStyle/>
        <a:p>
          <a:endParaRPr lang="en-US"/>
        </a:p>
      </dgm:t>
    </dgm:pt>
    <dgm:pt modelId="{DD0B040F-9CFF-4E51-BA76-5A22F88D2B36}" type="sibTrans" cxnId="{19F0910C-7828-4F44-AE9E-F10078DFFB9C}">
      <dgm:prSet/>
      <dgm:spPr/>
      <dgm:t>
        <a:bodyPr/>
        <a:lstStyle/>
        <a:p>
          <a:endParaRPr lang="en-US"/>
        </a:p>
      </dgm:t>
    </dgm:pt>
    <dgm:pt modelId="{DD30F024-35B4-45E5-A759-DC3C03DDC86C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3. Motor and Battery Selection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9622AF71-338E-47F0-B529-91E11BDEA297}" type="parTrans" cxnId="{4B390869-0DE2-4E88-BECB-B7F1672A7593}">
      <dgm:prSet/>
      <dgm:spPr/>
      <dgm:t>
        <a:bodyPr/>
        <a:lstStyle/>
        <a:p>
          <a:endParaRPr lang="en-US"/>
        </a:p>
      </dgm:t>
    </dgm:pt>
    <dgm:pt modelId="{75670B39-3F1A-4A42-B03A-5B12949F097A}" type="sibTrans" cxnId="{4B390869-0DE2-4E88-BECB-B7F1672A7593}">
      <dgm:prSet/>
      <dgm:spPr/>
      <dgm:t>
        <a:bodyPr/>
        <a:lstStyle/>
        <a:p>
          <a:endParaRPr lang="en-US"/>
        </a:p>
      </dgm:t>
    </dgm:pt>
    <dgm:pt modelId="{9E704BF7-9C3D-4857-8B4D-0C69DDE97B2F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5. Main Body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7B13C137-2E9A-41B5-937F-8AEF42B4DBC4}" type="parTrans" cxnId="{AD2126D2-899F-4EA3-A8F2-68E75177C5B6}">
      <dgm:prSet/>
      <dgm:spPr/>
      <dgm:t>
        <a:bodyPr/>
        <a:lstStyle/>
        <a:p>
          <a:endParaRPr lang="en-US"/>
        </a:p>
      </dgm:t>
    </dgm:pt>
    <dgm:pt modelId="{B80E9E13-58EB-4E6B-AC9F-96E0FEC8A4F3}" type="sibTrans" cxnId="{AD2126D2-899F-4EA3-A8F2-68E75177C5B6}">
      <dgm:prSet/>
      <dgm:spPr/>
      <dgm:t>
        <a:bodyPr/>
        <a:lstStyle/>
        <a:p>
          <a:endParaRPr lang="en-US"/>
        </a:p>
      </dgm:t>
    </dgm:pt>
    <dgm:pt modelId="{3BA26331-89B7-43D5-875E-B761BAA18C69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6. Frame Simulations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E6D9363C-3536-4592-B6FD-24A61B46B433}" type="parTrans" cxnId="{AD384831-F311-4C6F-A6B2-C3E95EC642A1}">
      <dgm:prSet/>
      <dgm:spPr/>
      <dgm:t>
        <a:bodyPr/>
        <a:lstStyle/>
        <a:p>
          <a:endParaRPr lang="en-CA"/>
        </a:p>
      </dgm:t>
    </dgm:pt>
    <dgm:pt modelId="{9B9CC0DD-B047-4622-9246-C065946808A9}" type="sibTrans" cxnId="{AD384831-F311-4C6F-A6B2-C3E95EC642A1}">
      <dgm:prSet/>
      <dgm:spPr/>
      <dgm:t>
        <a:bodyPr/>
        <a:lstStyle/>
        <a:p>
          <a:endParaRPr lang="en-CA"/>
        </a:p>
      </dgm:t>
    </dgm:pt>
    <dgm:pt modelId="{FFDF12B7-7626-4447-A844-E1F9A7B7CD0E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4. Food Box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68649AA6-AA8F-4901-8F9A-D4697629E970}" type="parTrans" cxnId="{17EF82E0-D978-42BB-AB2F-49F3F1094B3B}">
      <dgm:prSet/>
      <dgm:spPr/>
      <dgm:t>
        <a:bodyPr/>
        <a:lstStyle/>
        <a:p>
          <a:endParaRPr lang="en-CA"/>
        </a:p>
      </dgm:t>
    </dgm:pt>
    <dgm:pt modelId="{C327869B-D4E5-459D-BDB0-F14FD3AA0A13}" type="sibTrans" cxnId="{17EF82E0-D978-42BB-AB2F-49F3F1094B3B}">
      <dgm:prSet/>
      <dgm:spPr/>
      <dgm:t>
        <a:bodyPr/>
        <a:lstStyle/>
        <a:p>
          <a:endParaRPr lang="en-CA"/>
        </a:p>
      </dgm:t>
    </dgm:pt>
    <dgm:pt modelId="{BAEF8787-CB7A-43A1-BCA4-7FB48078A403}">
      <dgm:prSet custT="1"/>
      <dgm:spPr/>
      <dgm:t>
        <a:bodyPr/>
        <a:lstStyle/>
        <a:p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7. </a:t>
          </a:r>
          <a:r>
            <a:rPr lang="tr-TR" sz="2000" err="1">
              <a:solidFill>
                <a:schemeClr val="bg1"/>
              </a:solidFill>
              <a:latin typeface="Abadi" panose="020B0604020104020204" pitchFamily="34" charset="0"/>
            </a:rPr>
            <a:t>Emergency</a:t>
          </a:r>
          <a:r>
            <a:rPr lang="tr-TR" sz="200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tr-TR" sz="2000" err="1">
              <a:solidFill>
                <a:schemeClr val="bg1"/>
              </a:solidFill>
              <a:latin typeface="Abadi" panose="020B0604020104020204" pitchFamily="34" charset="0"/>
            </a:rPr>
            <a:t>Landing</a:t>
          </a:r>
          <a:endParaRPr lang="en-US" sz="2000">
            <a:solidFill>
              <a:schemeClr val="bg1"/>
            </a:solidFill>
            <a:latin typeface="Abadi" panose="020B0604020104020204" pitchFamily="34" charset="0"/>
          </a:endParaRPr>
        </a:p>
      </dgm:t>
    </dgm:pt>
    <dgm:pt modelId="{91AC2F97-E464-43FF-9540-599C0A0C76E4}" type="parTrans" cxnId="{4B5763D7-CBA0-4579-ADC9-FE4247FF0CED}">
      <dgm:prSet/>
      <dgm:spPr/>
      <dgm:t>
        <a:bodyPr/>
        <a:lstStyle/>
        <a:p>
          <a:endParaRPr lang="en-CA"/>
        </a:p>
      </dgm:t>
    </dgm:pt>
    <dgm:pt modelId="{9AE4A189-0B7C-4059-ACEE-5CC5B9B6A71D}" type="sibTrans" cxnId="{4B5763D7-CBA0-4579-ADC9-FE4247FF0CED}">
      <dgm:prSet/>
      <dgm:spPr/>
      <dgm:t>
        <a:bodyPr/>
        <a:lstStyle/>
        <a:p>
          <a:endParaRPr lang="en-CA"/>
        </a:p>
      </dgm:t>
    </dgm:pt>
    <dgm:pt modelId="{5DD0CF05-9DBE-44E5-A06B-63948C9A561D}" type="pres">
      <dgm:prSet presAssocID="{CEECE5CC-5EB3-4C44-8649-3C3657BF4C5C}" presName="vert0" presStyleCnt="0">
        <dgm:presLayoutVars>
          <dgm:dir/>
          <dgm:animOne val="branch"/>
          <dgm:animLvl val="lvl"/>
        </dgm:presLayoutVars>
      </dgm:prSet>
      <dgm:spPr/>
    </dgm:pt>
    <dgm:pt modelId="{CDECF796-1190-4CAA-A68A-E02978C28C18}" type="pres">
      <dgm:prSet presAssocID="{6C50C3A7-285D-478B-95DB-73E7E7FA6B60}" presName="thickLine" presStyleLbl="alignNode1" presStyleIdx="0" presStyleCnt="7"/>
      <dgm:spPr/>
    </dgm:pt>
    <dgm:pt modelId="{405FB7AF-2D95-40AE-831E-29BF57CFCCDB}" type="pres">
      <dgm:prSet presAssocID="{6C50C3A7-285D-478B-95DB-73E7E7FA6B60}" presName="horz1" presStyleCnt="0"/>
      <dgm:spPr/>
    </dgm:pt>
    <dgm:pt modelId="{75F0E25B-D4F9-43BE-8B07-D04F38793E4E}" type="pres">
      <dgm:prSet presAssocID="{6C50C3A7-285D-478B-95DB-73E7E7FA6B60}" presName="tx1" presStyleLbl="revTx" presStyleIdx="0" presStyleCnt="7"/>
      <dgm:spPr/>
    </dgm:pt>
    <dgm:pt modelId="{C4238FB8-C662-406C-A984-8DB0A68CD463}" type="pres">
      <dgm:prSet presAssocID="{6C50C3A7-285D-478B-95DB-73E7E7FA6B60}" presName="vert1" presStyleCnt="0"/>
      <dgm:spPr/>
    </dgm:pt>
    <dgm:pt modelId="{F515AF20-6757-4C5E-A471-495C1FC12980}" type="pres">
      <dgm:prSet presAssocID="{33FD0663-8213-42C6-9162-CEF48A1F22EC}" presName="thickLine" presStyleLbl="alignNode1" presStyleIdx="1" presStyleCnt="7"/>
      <dgm:spPr/>
    </dgm:pt>
    <dgm:pt modelId="{ADB4F458-5033-4D51-980F-D0F4E7026DE2}" type="pres">
      <dgm:prSet presAssocID="{33FD0663-8213-42C6-9162-CEF48A1F22EC}" presName="horz1" presStyleCnt="0"/>
      <dgm:spPr/>
    </dgm:pt>
    <dgm:pt modelId="{C2FC380A-F57C-4766-9DCF-70AE4CDB0751}" type="pres">
      <dgm:prSet presAssocID="{33FD0663-8213-42C6-9162-CEF48A1F22EC}" presName="tx1" presStyleLbl="revTx" presStyleIdx="1" presStyleCnt="7"/>
      <dgm:spPr/>
    </dgm:pt>
    <dgm:pt modelId="{73889519-A795-4133-A307-94A68049F10D}" type="pres">
      <dgm:prSet presAssocID="{33FD0663-8213-42C6-9162-CEF48A1F22EC}" presName="vert1" presStyleCnt="0"/>
      <dgm:spPr/>
    </dgm:pt>
    <dgm:pt modelId="{4F98AF0B-981F-493E-9491-986B9B22CAA5}" type="pres">
      <dgm:prSet presAssocID="{DD30F024-35B4-45E5-A759-DC3C03DDC86C}" presName="thickLine" presStyleLbl="alignNode1" presStyleIdx="2" presStyleCnt="7"/>
      <dgm:spPr/>
    </dgm:pt>
    <dgm:pt modelId="{441771A6-9C6D-4463-BB5C-91544BE8CDB0}" type="pres">
      <dgm:prSet presAssocID="{DD30F024-35B4-45E5-A759-DC3C03DDC86C}" presName="horz1" presStyleCnt="0"/>
      <dgm:spPr/>
    </dgm:pt>
    <dgm:pt modelId="{7E9E2A0A-1DE8-450C-A5BD-D33B3C33C990}" type="pres">
      <dgm:prSet presAssocID="{DD30F024-35B4-45E5-A759-DC3C03DDC86C}" presName="tx1" presStyleLbl="revTx" presStyleIdx="2" presStyleCnt="7"/>
      <dgm:spPr/>
    </dgm:pt>
    <dgm:pt modelId="{863501ED-4FD7-4B78-97DB-0B68C59CA9F6}" type="pres">
      <dgm:prSet presAssocID="{DD30F024-35B4-45E5-A759-DC3C03DDC86C}" presName="vert1" presStyleCnt="0"/>
      <dgm:spPr/>
    </dgm:pt>
    <dgm:pt modelId="{61F06A54-7B81-4135-9413-750DC0F23F55}" type="pres">
      <dgm:prSet presAssocID="{FFDF12B7-7626-4447-A844-E1F9A7B7CD0E}" presName="thickLine" presStyleLbl="alignNode1" presStyleIdx="3" presStyleCnt="7"/>
      <dgm:spPr/>
    </dgm:pt>
    <dgm:pt modelId="{CE9C4366-8B7C-4394-B7E5-FB710C9DC162}" type="pres">
      <dgm:prSet presAssocID="{FFDF12B7-7626-4447-A844-E1F9A7B7CD0E}" presName="horz1" presStyleCnt="0"/>
      <dgm:spPr/>
    </dgm:pt>
    <dgm:pt modelId="{FBBC9CFC-2BB4-4284-AAC8-5E74F362C4A7}" type="pres">
      <dgm:prSet presAssocID="{FFDF12B7-7626-4447-A844-E1F9A7B7CD0E}" presName="tx1" presStyleLbl="revTx" presStyleIdx="3" presStyleCnt="7"/>
      <dgm:spPr/>
    </dgm:pt>
    <dgm:pt modelId="{BDEFFD16-9CD0-459A-863A-882BD172E8DE}" type="pres">
      <dgm:prSet presAssocID="{FFDF12B7-7626-4447-A844-E1F9A7B7CD0E}" presName="vert1" presStyleCnt="0"/>
      <dgm:spPr/>
    </dgm:pt>
    <dgm:pt modelId="{E22E4251-D8C1-43F9-A3E8-5EA0116C38B4}" type="pres">
      <dgm:prSet presAssocID="{9E704BF7-9C3D-4857-8B4D-0C69DDE97B2F}" presName="thickLine" presStyleLbl="alignNode1" presStyleIdx="4" presStyleCnt="7"/>
      <dgm:spPr/>
    </dgm:pt>
    <dgm:pt modelId="{DABFB000-058F-4520-B95F-5BC3DEE6D6F3}" type="pres">
      <dgm:prSet presAssocID="{9E704BF7-9C3D-4857-8B4D-0C69DDE97B2F}" presName="horz1" presStyleCnt="0"/>
      <dgm:spPr/>
    </dgm:pt>
    <dgm:pt modelId="{CCAA999F-C676-4382-92C2-7DE426DAFA20}" type="pres">
      <dgm:prSet presAssocID="{9E704BF7-9C3D-4857-8B4D-0C69DDE97B2F}" presName="tx1" presStyleLbl="revTx" presStyleIdx="4" presStyleCnt="7"/>
      <dgm:spPr/>
    </dgm:pt>
    <dgm:pt modelId="{E34E98F9-BFB1-43A3-996D-70218904E66B}" type="pres">
      <dgm:prSet presAssocID="{9E704BF7-9C3D-4857-8B4D-0C69DDE97B2F}" presName="vert1" presStyleCnt="0"/>
      <dgm:spPr/>
    </dgm:pt>
    <dgm:pt modelId="{46AF6A3A-303D-47C9-9223-5DA2B25F6FB3}" type="pres">
      <dgm:prSet presAssocID="{3BA26331-89B7-43D5-875E-B761BAA18C69}" presName="thickLine" presStyleLbl="alignNode1" presStyleIdx="5" presStyleCnt="7"/>
      <dgm:spPr/>
    </dgm:pt>
    <dgm:pt modelId="{9BDE084C-1671-4959-81D1-C3F94AD263CE}" type="pres">
      <dgm:prSet presAssocID="{3BA26331-89B7-43D5-875E-B761BAA18C69}" presName="horz1" presStyleCnt="0"/>
      <dgm:spPr/>
    </dgm:pt>
    <dgm:pt modelId="{07AFC8DB-F061-46F3-AFBF-A5AEE85B4AD8}" type="pres">
      <dgm:prSet presAssocID="{3BA26331-89B7-43D5-875E-B761BAA18C69}" presName="tx1" presStyleLbl="revTx" presStyleIdx="5" presStyleCnt="7"/>
      <dgm:spPr/>
    </dgm:pt>
    <dgm:pt modelId="{BEB72641-2C67-4D14-AC31-388DCA3E246B}" type="pres">
      <dgm:prSet presAssocID="{3BA26331-89B7-43D5-875E-B761BAA18C69}" presName="vert1" presStyleCnt="0"/>
      <dgm:spPr/>
    </dgm:pt>
    <dgm:pt modelId="{DE45A8CA-52EE-4705-B09B-1761CD92C08D}" type="pres">
      <dgm:prSet presAssocID="{BAEF8787-CB7A-43A1-BCA4-7FB48078A403}" presName="thickLine" presStyleLbl="alignNode1" presStyleIdx="6" presStyleCnt="7"/>
      <dgm:spPr/>
    </dgm:pt>
    <dgm:pt modelId="{66DD1BBD-3CA6-4B4C-B8BC-6A4BCE8A65BF}" type="pres">
      <dgm:prSet presAssocID="{BAEF8787-CB7A-43A1-BCA4-7FB48078A403}" presName="horz1" presStyleCnt="0"/>
      <dgm:spPr/>
    </dgm:pt>
    <dgm:pt modelId="{39AB38B9-692F-4DEE-A479-D426D8A0248D}" type="pres">
      <dgm:prSet presAssocID="{BAEF8787-CB7A-43A1-BCA4-7FB48078A403}" presName="tx1" presStyleLbl="revTx" presStyleIdx="6" presStyleCnt="7"/>
      <dgm:spPr/>
    </dgm:pt>
    <dgm:pt modelId="{97BC9B94-F393-4FFA-A3A4-3E82E0CE3524}" type="pres">
      <dgm:prSet presAssocID="{BAEF8787-CB7A-43A1-BCA4-7FB48078A403}" presName="vert1" presStyleCnt="0"/>
      <dgm:spPr/>
    </dgm:pt>
  </dgm:ptLst>
  <dgm:cxnLst>
    <dgm:cxn modelId="{19F0910C-7828-4F44-AE9E-F10078DFFB9C}" srcId="{CEECE5CC-5EB3-4C44-8649-3C3657BF4C5C}" destId="{33FD0663-8213-42C6-9162-CEF48A1F22EC}" srcOrd="1" destOrd="0" parTransId="{E9EE74D6-CE7C-4C42-A077-8003A0444D1A}" sibTransId="{DD0B040F-9CFF-4E51-BA76-5A22F88D2B36}"/>
    <dgm:cxn modelId="{5E4F4E0E-1094-426B-A8D2-A13949CB923C}" srcId="{CEECE5CC-5EB3-4C44-8649-3C3657BF4C5C}" destId="{6C50C3A7-285D-478B-95DB-73E7E7FA6B60}" srcOrd="0" destOrd="0" parTransId="{401245BB-29B0-4558-BE57-0CEC6C9730E7}" sibTransId="{AED72429-AAB8-4BA3-A1E1-E307AFE5BA70}"/>
    <dgm:cxn modelId="{2BAE111A-967D-4214-A646-20A3EB505E90}" type="presOf" srcId="{6C50C3A7-285D-478B-95DB-73E7E7FA6B60}" destId="{75F0E25B-D4F9-43BE-8B07-D04F38793E4E}" srcOrd="0" destOrd="0" presId="urn:microsoft.com/office/officeart/2008/layout/LinedList"/>
    <dgm:cxn modelId="{939E5526-8A15-441E-90A5-5E32B9842FF6}" type="presOf" srcId="{33FD0663-8213-42C6-9162-CEF48A1F22EC}" destId="{C2FC380A-F57C-4766-9DCF-70AE4CDB0751}" srcOrd="0" destOrd="0" presId="urn:microsoft.com/office/officeart/2008/layout/LinedList"/>
    <dgm:cxn modelId="{AD384831-F311-4C6F-A6B2-C3E95EC642A1}" srcId="{CEECE5CC-5EB3-4C44-8649-3C3657BF4C5C}" destId="{3BA26331-89B7-43D5-875E-B761BAA18C69}" srcOrd="5" destOrd="0" parTransId="{E6D9363C-3536-4592-B6FD-24A61B46B433}" sibTransId="{9B9CC0DD-B047-4622-9246-C065946808A9}"/>
    <dgm:cxn modelId="{4B390869-0DE2-4E88-BECB-B7F1672A7593}" srcId="{CEECE5CC-5EB3-4C44-8649-3C3657BF4C5C}" destId="{DD30F024-35B4-45E5-A759-DC3C03DDC86C}" srcOrd="2" destOrd="0" parTransId="{9622AF71-338E-47F0-B529-91E11BDEA297}" sibTransId="{75670B39-3F1A-4A42-B03A-5B12949F097A}"/>
    <dgm:cxn modelId="{B6BCD34D-E951-408D-AC88-6C3C3BA982B2}" type="presOf" srcId="{DD30F024-35B4-45E5-A759-DC3C03DDC86C}" destId="{7E9E2A0A-1DE8-450C-A5BD-D33B3C33C990}" srcOrd="0" destOrd="0" presId="urn:microsoft.com/office/officeart/2008/layout/LinedList"/>
    <dgm:cxn modelId="{62C57FC9-A940-4FCE-A3F8-1E809980363F}" type="presOf" srcId="{3BA26331-89B7-43D5-875E-B761BAA18C69}" destId="{07AFC8DB-F061-46F3-AFBF-A5AEE85B4AD8}" srcOrd="0" destOrd="0" presId="urn:microsoft.com/office/officeart/2008/layout/LinedList"/>
    <dgm:cxn modelId="{AD2126D2-899F-4EA3-A8F2-68E75177C5B6}" srcId="{CEECE5CC-5EB3-4C44-8649-3C3657BF4C5C}" destId="{9E704BF7-9C3D-4857-8B4D-0C69DDE97B2F}" srcOrd="4" destOrd="0" parTransId="{7B13C137-2E9A-41B5-937F-8AEF42B4DBC4}" sibTransId="{B80E9E13-58EB-4E6B-AC9F-96E0FEC8A4F3}"/>
    <dgm:cxn modelId="{357478D6-42AA-4246-948C-A3975A4185E6}" type="presOf" srcId="{FFDF12B7-7626-4447-A844-E1F9A7B7CD0E}" destId="{FBBC9CFC-2BB4-4284-AAC8-5E74F362C4A7}" srcOrd="0" destOrd="0" presId="urn:microsoft.com/office/officeart/2008/layout/LinedList"/>
    <dgm:cxn modelId="{4B5763D7-CBA0-4579-ADC9-FE4247FF0CED}" srcId="{CEECE5CC-5EB3-4C44-8649-3C3657BF4C5C}" destId="{BAEF8787-CB7A-43A1-BCA4-7FB48078A403}" srcOrd="6" destOrd="0" parTransId="{91AC2F97-E464-43FF-9540-599C0A0C76E4}" sibTransId="{9AE4A189-0B7C-4059-ACEE-5CC5B9B6A71D}"/>
    <dgm:cxn modelId="{17EF82E0-D978-42BB-AB2F-49F3F1094B3B}" srcId="{CEECE5CC-5EB3-4C44-8649-3C3657BF4C5C}" destId="{FFDF12B7-7626-4447-A844-E1F9A7B7CD0E}" srcOrd="3" destOrd="0" parTransId="{68649AA6-AA8F-4901-8F9A-D4697629E970}" sibTransId="{C327869B-D4E5-459D-BDB0-F14FD3AA0A13}"/>
    <dgm:cxn modelId="{7AE6C7E1-3FB8-48DE-A1D7-5252DA173E4A}" type="presOf" srcId="{CEECE5CC-5EB3-4C44-8649-3C3657BF4C5C}" destId="{5DD0CF05-9DBE-44E5-A06B-63948C9A561D}" srcOrd="0" destOrd="0" presId="urn:microsoft.com/office/officeart/2008/layout/LinedList"/>
    <dgm:cxn modelId="{6CB156E8-BED4-45EC-B506-5A78872C17B8}" type="presOf" srcId="{9E704BF7-9C3D-4857-8B4D-0C69DDE97B2F}" destId="{CCAA999F-C676-4382-92C2-7DE426DAFA20}" srcOrd="0" destOrd="0" presId="urn:microsoft.com/office/officeart/2008/layout/LinedList"/>
    <dgm:cxn modelId="{049DE4F9-EB25-4271-965A-4A4BA0052618}" type="presOf" srcId="{BAEF8787-CB7A-43A1-BCA4-7FB48078A403}" destId="{39AB38B9-692F-4DEE-A479-D426D8A0248D}" srcOrd="0" destOrd="0" presId="urn:microsoft.com/office/officeart/2008/layout/LinedList"/>
    <dgm:cxn modelId="{86403B3A-B32B-4887-9DF3-A92FB88CD401}" type="presParOf" srcId="{5DD0CF05-9DBE-44E5-A06B-63948C9A561D}" destId="{CDECF796-1190-4CAA-A68A-E02978C28C18}" srcOrd="0" destOrd="0" presId="urn:microsoft.com/office/officeart/2008/layout/LinedList"/>
    <dgm:cxn modelId="{22274FD0-C805-48F7-A1FD-14C0EEE86697}" type="presParOf" srcId="{5DD0CF05-9DBE-44E5-A06B-63948C9A561D}" destId="{405FB7AF-2D95-40AE-831E-29BF57CFCCDB}" srcOrd="1" destOrd="0" presId="urn:microsoft.com/office/officeart/2008/layout/LinedList"/>
    <dgm:cxn modelId="{EF732929-2A8F-4FA2-BF66-62B3CD35C475}" type="presParOf" srcId="{405FB7AF-2D95-40AE-831E-29BF57CFCCDB}" destId="{75F0E25B-D4F9-43BE-8B07-D04F38793E4E}" srcOrd="0" destOrd="0" presId="urn:microsoft.com/office/officeart/2008/layout/LinedList"/>
    <dgm:cxn modelId="{61FAA96F-B45E-4E7C-81C2-D491DD6F9C5C}" type="presParOf" srcId="{405FB7AF-2D95-40AE-831E-29BF57CFCCDB}" destId="{C4238FB8-C662-406C-A984-8DB0A68CD463}" srcOrd="1" destOrd="0" presId="urn:microsoft.com/office/officeart/2008/layout/LinedList"/>
    <dgm:cxn modelId="{2222DBE4-6814-4CDE-89B1-BB8091FCAEDC}" type="presParOf" srcId="{5DD0CF05-9DBE-44E5-A06B-63948C9A561D}" destId="{F515AF20-6757-4C5E-A471-495C1FC12980}" srcOrd="2" destOrd="0" presId="urn:microsoft.com/office/officeart/2008/layout/LinedList"/>
    <dgm:cxn modelId="{7D43C6BB-202D-4F5E-8700-5441EB009096}" type="presParOf" srcId="{5DD0CF05-9DBE-44E5-A06B-63948C9A561D}" destId="{ADB4F458-5033-4D51-980F-D0F4E7026DE2}" srcOrd="3" destOrd="0" presId="urn:microsoft.com/office/officeart/2008/layout/LinedList"/>
    <dgm:cxn modelId="{9AAAF934-3CAC-41AF-B3F9-DB1DD174CD99}" type="presParOf" srcId="{ADB4F458-5033-4D51-980F-D0F4E7026DE2}" destId="{C2FC380A-F57C-4766-9DCF-70AE4CDB0751}" srcOrd="0" destOrd="0" presId="urn:microsoft.com/office/officeart/2008/layout/LinedList"/>
    <dgm:cxn modelId="{061DE8F2-38C3-402D-A319-F8F2ECAAEC21}" type="presParOf" srcId="{ADB4F458-5033-4D51-980F-D0F4E7026DE2}" destId="{73889519-A795-4133-A307-94A68049F10D}" srcOrd="1" destOrd="0" presId="urn:microsoft.com/office/officeart/2008/layout/LinedList"/>
    <dgm:cxn modelId="{D1663803-F3C1-49CE-A960-762A51475790}" type="presParOf" srcId="{5DD0CF05-9DBE-44E5-A06B-63948C9A561D}" destId="{4F98AF0B-981F-493E-9491-986B9B22CAA5}" srcOrd="4" destOrd="0" presId="urn:microsoft.com/office/officeart/2008/layout/LinedList"/>
    <dgm:cxn modelId="{6B4FEC2C-4A28-4515-97E9-98CE20D8782E}" type="presParOf" srcId="{5DD0CF05-9DBE-44E5-A06B-63948C9A561D}" destId="{441771A6-9C6D-4463-BB5C-91544BE8CDB0}" srcOrd="5" destOrd="0" presId="urn:microsoft.com/office/officeart/2008/layout/LinedList"/>
    <dgm:cxn modelId="{5102B060-3FEC-4DA0-9D96-A8A81D8D5350}" type="presParOf" srcId="{441771A6-9C6D-4463-BB5C-91544BE8CDB0}" destId="{7E9E2A0A-1DE8-450C-A5BD-D33B3C33C990}" srcOrd="0" destOrd="0" presId="urn:microsoft.com/office/officeart/2008/layout/LinedList"/>
    <dgm:cxn modelId="{487EEA8F-1D55-47E0-99C2-2B2A5CA28A0D}" type="presParOf" srcId="{441771A6-9C6D-4463-BB5C-91544BE8CDB0}" destId="{863501ED-4FD7-4B78-97DB-0B68C59CA9F6}" srcOrd="1" destOrd="0" presId="urn:microsoft.com/office/officeart/2008/layout/LinedList"/>
    <dgm:cxn modelId="{EEAF4692-E0EB-4466-9AAD-0E5BAFC7E1B2}" type="presParOf" srcId="{5DD0CF05-9DBE-44E5-A06B-63948C9A561D}" destId="{61F06A54-7B81-4135-9413-750DC0F23F55}" srcOrd="6" destOrd="0" presId="urn:microsoft.com/office/officeart/2008/layout/LinedList"/>
    <dgm:cxn modelId="{8915A9E2-052D-4224-9450-2496FCF410D7}" type="presParOf" srcId="{5DD0CF05-9DBE-44E5-A06B-63948C9A561D}" destId="{CE9C4366-8B7C-4394-B7E5-FB710C9DC162}" srcOrd="7" destOrd="0" presId="urn:microsoft.com/office/officeart/2008/layout/LinedList"/>
    <dgm:cxn modelId="{530AEA20-85FC-4152-8791-585D270029C8}" type="presParOf" srcId="{CE9C4366-8B7C-4394-B7E5-FB710C9DC162}" destId="{FBBC9CFC-2BB4-4284-AAC8-5E74F362C4A7}" srcOrd="0" destOrd="0" presId="urn:microsoft.com/office/officeart/2008/layout/LinedList"/>
    <dgm:cxn modelId="{4D4605C9-2833-432C-BE8D-96277D6774CE}" type="presParOf" srcId="{CE9C4366-8B7C-4394-B7E5-FB710C9DC162}" destId="{BDEFFD16-9CD0-459A-863A-882BD172E8DE}" srcOrd="1" destOrd="0" presId="urn:microsoft.com/office/officeart/2008/layout/LinedList"/>
    <dgm:cxn modelId="{0D6AEFA7-C6F8-4F51-A97C-AC0EC18B6EB4}" type="presParOf" srcId="{5DD0CF05-9DBE-44E5-A06B-63948C9A561D}" destId="{E22E4251-D8C1-43F9-A3E8-5EA0116C38B4}" srcOrd="8" destOrd="0" presId="urn:microsoft.com/office/officeart/2008/layout/LinedList"/>
    <dgm:cxn modelId="{CFA6C89F-F32B-4A88-91D6-8B638F6A2860}" type="presParOf" srcId="{5DD0CF05-9DBE-44E5-A06B-63948C9A561D}" destId="{DABFB000-058F-4520-B95F-5BC3DEE6D6F3}" srcOrd="9" destOrd="0" presId="urn:microsoft.com/office/officeart/2008/layout/LinedList"/>
    <dgm:cxn modelId="{DB26B2B5-4BAE-4250-B47F-2EBB4ADBC81E}" type="presParOf" srcId="{DABFB000-058F-4520-B95F-5BC3DEE6D6F3}" destId="{CCAA999F-C676-4382-92C2-7DE426DAFA20}" srcOrd="0" destOrd="0" presId="urn:microsoft.com/office/officeart/2008/layout/LinedList"/>
    <dgm:cxn modelId="{E4EAEC34-430A-4DA1-9D91-11C57312A33D}" type="presParOf" srcId="{DABFB000-058F-4520-B95F-5BC3DEE6D6F3}" destId="{E34E98F9-BFB1-43A3-996D-70218904E66B}" srcOrd="1" destOrd="0" presId="urn:microsoft.com/office/officeart/2008/layout/LinedList"/>
    <dgm:cxn modelId="{FBA17C08-D2C7-44B8-93FF-2A4E42F087E8}" type="presParOf" srcId="{5DD0CF05-9DBE-44E5-A06B-63948C9A561D}" destId="{46AF6A3A-303D-47C9-9223-5DA2B25F6FB3}" srcOrd="10" destOrd="0" presId="urn:microsoft.com/office/officeart/2008/layout/LinedList"/>
    <dgm:cxn modelId="{21C89D1E-A1FC-4887-9587-7FD2CC169331}" type="presParOf" srcId="{5DD0CF05-9DBE-44E5-A06B-63948C9A561D}" destId="{9BDE084C-1671-4959-81D1-C3F94AD263CE}" srcOrd="11" destOrd="0" presId="urn:microsoft.com/office/officeart/2008/layout/LinedList"/>
    <dgm:cxn modelId="{50411298-A099-4ECA-BE24-D96E5EFCF99B}" type="presParOf" srcId="{9BDE084C-1671-4959-81D1-C3F94AD263CE}" destId="{07AFC8DB-F061-46F3-AFBF-A5AEE85B4AD8}" srcOrd="0" destOrd="0" presId="urn:microsoft.com/office/officeart/2008/layout/LinedList"/>
    <dgm:cxn modelId="{B80743CD-8219-400B-9250-E5A4640E6D55}" type="presParOf" srcId="{9BDE084C-1671-4959-81D1-C3F94AD263CE}" destId="{BEB72641-2C67-4D14-AC31-388DCA3E246B}" srcOrd="1" destOrd="0" presId="urn:microsoft.com/office/officeart/2008/layout/LinedList"/>
    <dgm:cxn modelId="{8D16B206-C5B8-4FC8-AB1E-48F9B655AC75}" type="presParOf" srcId="{5DD0CF05-9DBE-44E5-A06B-63948C9A561D}" destId="{DE45A8CA-52EE-4705-B09B-1761CD92C08D}" srcOrd="12" destOrd="0" presId="urn:microsoft.com/office/officeart/2008/layout/LinedList"/>
    <dgm:cxn modelId="{912C746B-77D2-4E29-BD0A-F97CBC8BA8BF}" type="presParOf" srcId="{5DD0CF05-9DBE-44E5-A06B-63948C9A561D}" destId="{66DD1BBD-3CA6-4B4C-B8BC-6A4BCE8A65BF}" srcOrd="13" destOrd="0" presId="urn:microsoft.com/office/officeart/2008/layout/LinedList"/>
    <dgm:cxn modelId="{874CFCAD-E0EC-4D09-9AB1-CE5C45B76595}" type="presParOf" srcId="{66DD1BBD-3CA6-4B4C-B8BC-6A4BCE8A65BF}" destId="{39AB38B9-692F-4DEE-A479-D426D8A0248D}" srcOrd="0" destOrd="0" presId="urn:microsoft.com/office/officeart/2008/layout/LinedList"/>
    <dgm:cxn modelId="{9B9ABD4C-E918-4233-AF2D-A349E2D2D567}" type="presParOf" srcId="{66DD1BBD-3CA6-4B4C-B8BC-6A4BCE8A65BF}" destId="{97BC9B94-F393-4FFA-A3A4-3E82E0CE35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CF796-1190-4CAA-A68A-E02978C28C18}">
      <dsp:nvSpPr>
        <dsp:cNvPr id="0" name=""/>
        <dsp:cNvSpPr/>
      </dsp:nvSpPr>
      <dsp:spPr>
        <a:xfrm>
          <a:off x="0" y="410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E25B-D4F9-43BE-8B07-D04F38793E4E}">
      <dsp:nvSpPr>
        <dsp:cNvPr id="0" name=""/>
        <dsp:cNvSpPr/>
      </dsp:nvSpPr>
      <dsp:spPr>
        <a:xfrm>
          <a:off x="0" y="410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1. </a:t>
          </a:r>
          <a:r>
            <a:rPr lang="tr-TR" sz="2000" kern="1200" err="1">
              <a:solidFill>
                <a:schemeClr val="bg1"/>
              </a:solidFill>
              <a:latin typeface="Abadi" panose="020B0604020104020204" pitchFamily="34" charset="0"/>
            </a:rPr>
            <a:t>Our</a:t>
          </a: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 Design 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410"/>
        <a:ext cx="7242048" cy="480443"/>
      </dsp:txXfrm>
    </dsp:sp>
    <dsp:sp modelId="{F515AF20-6757-4C5E-A471-495C1FC12980}">
      <dsp:nvSpPr>
        <dsp:cNvPr id="0" name=""/>
        <dsp:cNvSpPr/>
      </dsp:nvSpPr>
      <dsp:spPr>
        <a:xfrm>
          <a:off x="0" y="480854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C380A-F57C-4766-9DCF-70AE4CDB0751}">
      <dsp:nvSpPr>
        <dsp:cNvPr id="0" name=""/>
        <dsp:cNvSpPr/>
      </dsp:nvSpPr>
      <dsp:spPr>
        <a:xfrm>
          <a:off x="0" y="480854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2. Problem </a:t>
          </a:r>
          <a:r>
            <a:rPr lang="tr-TR" sz="2000" kern="1200" err="1">
              <a:solidFill>
                <a:schemeClr val="bg1"/>
              </a:solidFill>
              <a:latin typeface="Abadi" panose="020B0604020104020204" pitchFamily="34" charset="0"/>
            </a:rPr>
            <a:t>Breakdown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480854"/>
        <a:ext cx="7242048" cy="480443"/>
      </dsp:txXfrm>
    </dsp:sp>
    <dsp:sp modelId="{4F98AF0B-981F-493E-9491-986B9B22CAA5}">
      <dsp:nvSpPr>
        <dsp:cNvPr id="0" name=""/>
        <dsp:cNvSpPr/>
      </dsp:nvSpPr>
      <dsp:spPr>
        <a:xfrm>
          <a:off x="0" y="961297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2A0A-1DE8-450C-A5BD-D33B3C33C990}">
      <dsp:nvSpPr>
        <dsp:cNvPr id="0" name=""/>
        <dsp:cNvSpPr/>
      </dsp:nvSpPr>
      <dsp:spPr>
        <a:xfrm>
          <a:off x="0" y="961297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3. Motor and Battery Selection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961297"/>
        <a:ext cx="7242048" cy="480443"/>
      </dsp:txXfrm>
    </dsp:sp>
    <dsp:sp modelId="{61F06A54-7B81-4135-9413-750DC0F23F55}">
      <dsp:nvSpPr>
        <dsp:cNvPr id="0" name=""/>
        <dsp:cNvSpPr/>
      </dsp:nvSpPr>
      <dsp:spPr>
        <a:xfrm>
          <a:off x="0" y="1441740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9CFC-2BB4-4284-AAC8-5E74F362C4A7}">
      <dsp:nvSpPr>
        <dsp:cNvPr id="0" name=""/>
        <dsp:cNvSpPr/>
      </dsp:nvSpPr>
      <dsp:spPr>
        <a:xfrm>
          <a:off x="0" y="1441740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4. Food Box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1441740"/>
        <a:ext cx="7242048" cy="480443"/>
      </dsp:txXfrm>
    </dsp:sp>
    <dsp:sp modelId="{E22E4251-D8C1-43F9-A3E8-5EA0116C38B4}">
      <dsp:nvSpPr>
        <dsp:cNvPr id="0" name=""/>
        <dsp:cNvSpPr/>
      </dsp:nvSpPr>
      <dsp:spPr>
        <a:xfrm>
          <a:off x="0" y="1922184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A999F-C676-4382-92C2-7DE426DAFA20}">
      <dsp:nvSpPr>
        <dsp:cNvPr id="0" name=""/>
        <dsp:cNvSpPr/>
      </dsp:nvSpPr>
      <dsp:spPr>
        <a:xfrm>
          <a:off x="0" y="1922184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5. Main Body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1922184"/>
        <a:ext cx="7242048" cy="480443"/>
      </dsp:txXfrm>
    </dsp:sp>
    <dsp:sp modelId="{46AF6A3A-303D-47C9-9223-5DA2B25F6FB3}">
      <dsp:nvSpPr>
        <dsp:cNvPr id="0" name=""/>
        <dsp:cNvSpPr/>
      </dsp:nvSpPr>
      <dsp:spPr>
        <a:xfrm>
          <a:off x="0" y="2402627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FC8DB-F061-46F3-AFBF-A5AEE85B4AD8}">
      <dsp:nvSpPr>
        <dsp:cNvPr id="0" name=""/>
        <dsp:cNvSpPr/>
      </dsp:nvSpPr>
      <dsp:spPr>
        <a:xfrm>
          <a:off x="0" y="2402627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6. Frame Simulations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2402627"/>
        <a:ext cx="7242048" cy="480443"/>
      </dsp:txXfrm>
    </dsp:sp>
    <dsp:sp modelId="{DE45A8CA-52EE-4705-B09B-1761CD92C08D}">
      <dsp:nvSpPr>
        <dsp:cNvPr id="0" name=""/>
        <dsp:cNvSpPr/>
      </dsp:nvSpPr>
      <dsp:spPr>
        <a:xfrm>
          <a:off x="0" y="2883070"/>
          <a:ext cx="7242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B38B9-692F-4DEE-A479-D426D8A0248D}">
      <dsp:nvSpPr>
        <dsp:cNvPr id="0" name=""/>
        <dsp:cNvSpPr/>
      </dsp:nvSpPr>
      <dsp:spPr>
        <a:xfrm>
          <a:off x="0" y="2883070"/>
          <a:ext cx="7242048" cy="48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7. </a:t>
          </a:r>
          <a:r>
            <a:rPr lang="tr-TR" sz="2000" kern="1200" err="1">
              <a:solidFill>
                <a:schemeClr val="bg1"/>
              </a:solidFill>
              <a:latin typeface="Abadi" panose="020B0604020104020204" pitchFamily="34" charset="0"/>
            </a:rPr>
            <a:t>Emergency</a:t>
          </a:r>
          <a:r>
            <a:rPr lang="tr-TR" sz="2000" kern="1200">
              <a:solidFill>
                <a:schemeClr val="bg1"/>
              </a:solidFill>
              <a:latin typeface="Abadi" panose="020B0604020104020204" pitchFamily="34" charset="0"/>
            </a:rPr>
            <a:t> </a:t>
          </a:r>
          <a:r>
            <a:rPr lang="tr-TR" sz="2000" kern="1200" err="1">
              <a:solidFill>
                <a:schemeClr val="bg1"/>
              </a:solidFill>
              <a:latin typeface="Abadi" panose="020B0604020104020204" pitchFamily="34" charset="0"/>
            </a:rPr>
            <a:t>Landing</a:t>
          </a:r>
          <a:endParaRPr lang="en-US" sz="2000" kern="1200">
            <a:solidFill>
              <a:schemeClr val="bg1"/>
            </a:solidFill>
            <a:latin typeface="Abadi" panose="020B0604020104020204" pitchFamily="34" charset="0"/>
          </a:endParaRPr>
        </a:p>
      </dsp:txBody>
      <dsp:txXfrm>
        <a:off x="0" y="2883070"/>
        <a:ext cx="7242048" cy="48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0" name="Google Shape;9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1" name="Google Shape;9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30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58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32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5" name="Google Shape;14205;g6b368d4e4a_1_17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6" name="Google Shape;14206;g6b368d4e4a_1_17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3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06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39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484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4" name="Google Shape;10304;g6b12ef3f49_0_1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5" name="Google Shape;10305;g6b12ef3f49_0_1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70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0" name="Google Shape;9200;g6ad1349293_0_4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1" name="Google Shape;9201;g6ad1349293_0_4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0" name="Google Shape;9450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1" name="Google Shape;9451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9" name="Google Shape;9139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0" name="Google Shape;9140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6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71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8" name="Google Shape;9238;g6ad1349293_0_5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9" name="Google Shape;9239;g6ad1349293_0_5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5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6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1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65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6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29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5" name="Google Shape;2545;p4"/>
          <p:cNvSpPr txBox="1">
            <a:spLocks noGrp="1"/>
          </p:cNvSpPr>
          <p:nvPr>
            <p:ph type="body" idx="1"/>
          </p:nvPr>
        </p:nvSpPr>
        <p:spPr>
          <a:xfrm>
            <a:off x="2919900" y="3175525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89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ctrTitle"/>
          </p:nvPr>
        </p:nvSpPr>
        <p:spPr>
          <a:xfrm>
            <a:off x="5093522" y="1844150"/>
            <a:ext cx="279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subTitle" idx="1"/>
          </p:nvPr>
        </p:nvSpPr>
        <p:spPr>
          <a:xfrm>
            <a:off x="5205275" y="34824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42" name="Google Shape;2542;p3"/>
          <p:cNvSpPr txBox="1">
            <a:spLocks noGrp="1"/>
          </p:cNvSpPr>
          <p:nvPr>
            <p:ph type="title" idx="2" hasCustomPrompt="1"/>
          </p:nvPr>
        </p:nvSpPr>
        <p:spPr>
          <a:xfrm>
            <a:off x="5635325" y="1427475"/>
            <a:ext cx="17154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1568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14"/>
          <p:cNvSpPr txBox="1">
            <a:spLocks noGrp="1"/>
          </p:cNvSpPr>
          <p:nvPr>
            <p:ph type="title" hasCustomPrompt="1"/>
          </p:nvPr>
        </p:nvSpPr>
        <p:spPr>
          <a:xfrm>
            <a:off x="158725" y="8102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0" name="Google Shape;5060;p14"/>
          <p:cNvSpPr txBox="1">
            <a:spLocks noGrp="1"/>
          </p:cNvSpPr>
          <p:nvPr>
            <p:ph type="title" idx="2"/>
          </p:nvPr>
        </p:nvSpPr>
        <p:spPr>
          <a:xfrm>
            <a:off x="1642650" y="63580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1" name="Google Shape;5061;p14"/>
          <p:cNvSpPr txBox="1">
            <a:spLocks noGrp="1"/>
          </p:cNvSpPr>
          <p:nvPr>
            <p:ph type="subTitle" idx="1"/>
          </p:nvPr>
        </p:nvSpPr>
        <p:spPr>
          <a:xfrm>
            <a:off x="1642650" y="96927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2" name="Google Shape;5062;p14"/>
          <p:cNvSpPr txBox="1">
            <a:spLocks noGrp="1"/>
          </p:cNvSpPr>
          <p:nvPr>
            <p:ph type="title" idx="3" hasCustomPrompt="1"/>
          </p:nvPr>
        </p:nvSpPr>
        <p:spPr>
          <a:xfrm>
            <a:off x="158725" y="19138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3" name="Google Shape;5063;p14"/>
          <p:cNvSpPr txBox="1">
            <a:spLocks noGrp="1"/>
          </p:cNvSpPr>
          <p:nvPr>
            <p:ph type="title" idx="4"/>
          </p:nvPr>
        </p:nvSpPr>
        <p:spPr>
          <a:xfrm>
            <a:off x="1642650" y="1739379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4" name="Google Shape;5064;p14"/>
          <p:cNvSpPr txBox="1">
            <a:spLocks noGrp="1"/>
          </p:cNvSpPr>
          <p:nvPr>
            <p:ph type="subTitle" idx="5"/>
          </p:nvPr>
        </p:nvSpPr>
        <p:spPr>
          <a:xfrm>
            <a:off x="1642650" y="2072845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5" name="Google Shape;5065;p14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174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6" name="Google Shape;5066;p14"/>
          <p:cNvSpPr txBox="1">
            <a:spLocks noGrp="1"/>
          </p:cNvSpPr>
          <p:nvPr>
            <p:ph type="title" idx="7"/>
          </p:nvPr>
        </p:nvSpPr>
        <p:spPr>
          <a:xfrm>
            <a:off x="1642650" y="284295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67" name="Google Shape;5067;p14"/>
          <p:cNvSpPr txBox="1">
            <a:spLocks noGrp="1"/>
          </p:cNvSpPr>
          <p:nvPr>
            <p:ph type="subTitle" idx="8"/>
          </p:nvPr>
        </p:nvSpPr>
        <p:spPr>
          <a:xfrm>
            <a:off x="1642650" y="317642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8" name="Google Shape;5068;p14"/>
          <p:cNvSpPr txBox="1">
            <a:spLocks noGrp="1"/>
          </p:cNvSpPr>
          <p:nvPr>
            <p:ph type="title" idx="9" hasCustomPrompt="1"/>
          </p:nvPr>
        </p:nvSpPr>
        <p:spPr>
          <a:xfrm>
            <a:off x="4614421" y="1576143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69" name="Google Shape;5069;p14"/>
          <p:cNvSpPr txBox="1">
            <a:spLocks noGrp="1"/>
          </p:cNvSpPr>
          <p:nvPr>
            <p:ph type="title" idx="13"/>
          </p:nvPr>
        </p:nvSpPr>
        <p:spPr>
          <a:xfrm>
            <a:off x="6098346" y="1401670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0" name="Google Shape;5070;p14"/>
          <p:cNvSpPr txBox="1">
            <a:spLocks noGrp="1"/>
          </p:cNvSpPr>
          <p:nvPr>
            <p:ph type="subTitle" idx="14"/>
          </p:nvPr>
        </p:nvSpPr>
        <p:spPr>
          <a:xfrm>
            <a:off x="6098346" y="173513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1" name="Google Shape;5071;p14"/>
          <p:cNvSpPr txBox="1">
            <a:spLocks noGrp="1"/>
          </p:cNvSpPr>
          <p:nvPr>
            <p:ph type="title" idx="15" hasCustomPrompt="1"/>
          </p:nvPr>
        </p:nvSpPr>
        <p:spPr>
          <a:xfrm>
            <a:off x="4614421" y="2679718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2" name="Google Shape;5072;p14"/>
          <p:cNvSpPr txBox="1">
            <a:spLocks noGrp="1"/>
          </p:cNvSpPr>
          <p:nvPr>
            <p:ph type="title" idx="16"/>
          </p:nvPr>
        </p:nvSpPr>
        <p:spPr>
          <a:xfrm>
            <a:off x="6098346" y="2505245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3" name="Google Shape;5073;p14"/>
          <p:cNvSpPr txBox="1">
            <a:spLocks noGrp="1"/>
          </p:cNvSpPr>
          <p:nvPr>
            <p:ph type="subTitle" idx="17"/>
          </p:nvPr>
        </p:nvSpPr>
        <p:spPr>
          <a:xfrm>
            <a:off x="6098346" y="2838711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4" name="Google Shape;5074;p14"/>
          <p:cNvSpPr txBox="1">
            <a:spLocks noGrp="1"/>
          </p:cNvSpPr>
          <p:nvPr>
            <p:ph type="title" idx="18" hasCustomPrompt="1"/>
          </p:nvPr>
        </p:nvSpPr>
        <p:spPr>
          <a:xfrm>
            <a:off x="4614421" y="3783293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75" name="Google Shape;5075;p14"/>
          <p:cNvSpPr txBox="1">
            <a:spLocks noGrp="1"/>
          </p:cNvSpPr>
          <p:nvPr>
            <p:ph type="title" idx="19"/>
          </p:nvPr>
        </p:nvSpPr>
        <p:spPr>
          <a:xfrm>
            <a:off x="6098346" y="3608820"/>
            <a:ext cx="2808000" cy="4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76" name="Google Shape;5076;p14"/>
          <p:cNvSpPr txBox="1">
            <a:spLocks noGrp="1"/>
          </p:cNvSpPr>
          <p:nvPr>
            <p:ph type="subTitle" idx="20"/>
          </p:nvPr>
        </p:nvSpPr>
        <p:spPr>
          <a:xfrm>
            <a:off x="6098346" y="3942286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247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5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0" name="Google Shape;5080;p15"/>
          <p:cNvSpPr txBox="1">
            <a:spLocks noGrp="1"/>
          </p:cNvSpPr>
          <p:nvPr>
            <p:ph type="title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81" name="Google Shape;5081;p15"/>
          <p:cNvSpPr txBox="1">
            <a:spLocks noGrp="1"/>
          </p:cNvSpPr>
          <p:nvPr>
            <p:ph type="title" idx="2"/>
          </p:nvPr>
        </p:nvSpPr>
        <p:spPr>
          <a:xfrm>
            <a:off x="1055404" y="3313550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82" name="Google Shape;5082;p15"/>
          <p:cNvSpPr txBox="1">
            <a:spLocks noGrp="1"/>
          </p:cNvSpPr>
          <p:nvPr>
            <p:ph type="subTitle" idx="1"/>
          </p:nvPr>
        </p:nvSpPr>
        <p:spPr>
          <a:xfrm>
            <a:off x="1055399" y="4024575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3" name="Google Shape;5083;p15"/>
          <p:cNvSpPr txBox="1">
            <a:spLocks noGrp="1"/>
          </p:cNvSpPr>
          <p:nvPr>
            <p:ph type="title" idx="3"/>
          </p:nvPr>
        </p:nvSpPr>
        <p:spPr>
          <a:xfrm>
            <a:off x="5761362" y="3313550"/>
            <a:ext cx="2327100" cy="63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4" name="Google Shape;5084;p15"/>
          <p:cNvSpPr txBox="1">
            <a:spLocks noGrp="1"/>
          </p:cNvSpPr>
          <p:nvPr>
            <p:ph type="subTitle" idx="4"/>
          </p:nvPr>
        </p:nvSpPr>
        <p:spPr>
          <a:xfrm>
            <a:off x="5761358" y="4024575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33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5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Google Shape;5882;p19"/>
          <p:cNvSpPr txBox="1">
            <a:spLocks noGrp="1"/>
          </p:cNvSpPr>
          <p:nvPr>
            <p:ph type="title"/>
          </p:nvPr>
        </p:nvSpPr>
        <p:spPr>
          <a:xfrm>
            <a:off x="987275" y="2444800"/>
            <a:ext cx="196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83" name="Google Shape;5883;p19"/>
          <p:cNvSpPr txBox="1">
            <a:spLocks noGrp="1"/>
          </p:cNvSpPr>
          <p:nvPr>
            <p:ph type="title" idx="2"/>
          </p:nvPr>
        </p:nvSpPr>
        <p:spPr>
          <a:xfrm>
            <a:off x="1698600" y="438450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84" name="Google Shape;5884;p19"/>
          <p:cNvSpPr txBox="1">
            <a:spLocks noGrp="1"/>
          </p:cNvSpPr>
          <p:nvPr>
            <p:ph type="subTitle" idx="1"/>
          </p:nvPr>
        </p:nvSpPr>
        <p:spPr>
          <a:xfrm>
            <a:off x="987275" y="3239200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5" name="Google Shape;5885;p19"/>
          <p:cNvSpPr txBox="1">
            <a:spLocks noGrp="1"/>
          </p:cNvSpPr>
          <p:nvPr>
            <p:ph type="title" idx="3"/>
          </p:nvPr>
        </p:nvSpPr>
        <p:spPr>
          <a:xfrm>
            <a:off x="3590850" y="2444800"/>
            <a:ext cx="196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86" name="Google Shape;5886;p19"/>
          <p:cNvSpPr txBox="1">
            <a:spLocks noGrp="1"/>
          </p:cNvSpPr>
          <p:nvPr>
            <p:ph type="subTitle" idx="4"/>
          </p:nvPr>
        </p:nvSpPr>
        <p:spPr>
          <a:xfrm>
            <a:off x="3590850" y="3239200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7" name="Google Shape;5887;p19"/>
          <p:cNvSpPr txBox="1">
            <a:spLocks noGrp="1"/>
          </p:cNvSpPr>
          <p:nvPr>
            <p:ph type="title" idx="5"/>
          </p:nvPr>
        </p:nvSpPr>
        <p:spPr>
          <a:xfrm>
            <a:off x="6194425" y="2444800"/>
            <a:ext cx="196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88" name="Google Shape;5888;p19"/>
          <p:cNvSpPr txBox="1">
            <a:spLocks noGrp="1"/>
          </p:cNvSpPr>
          <p:nvPr>
            <p:ph type="subTitle" idx="6"/>
          </p:nvPr>
        </p:nvSpPr>
        <p:spPr>
          <a:xfrm>
            <a:off x="6194425" y="3239200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62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81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8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" name="Google Shape;8091;p27"/>
          <p:cNvSpPr txBox="1">
            <a:spLocks noGrp="1"/>
          </p:cNvSpPr>
          <p:nvPr>
            <p:ph type="title"/>
          </p:nvPr>
        </p:nvSpPr>
        <p:spPr>
          <a:xfrm>
            <a:off x="2759550" y="955800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92" name="Google Shape;8092;p27"/>
          <p:cNvSpPr txBox="1">
            <a:spLocks noGrp="1"/>
          </p:cNvSpPr>
          <p:nvPr>
            <p:ph type="body" idx="1"/>
          </p:nvPr>
        </p:nvSpPr>
        <p:spPr>
          <a:xfrm>
            <a:off x="2919900" y="1675950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96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86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1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261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10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029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9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5" r:id="rId19"/>
    <p:sldLayoutId id="2147483788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3" name="Google Shape;9113;p30"/>
          <p:cNvSpPr txBox="1">
            <a:spLocks noGrp="1"/>
          </p:cNvSpPr>
          <p:nvPr>
            <p:ph type="ctrTitle"/>
          </p:nvPr>
        </p:nvSpPr>
        <p:spPr>
          <a:xfrm>
            <a:off x="607500" y="482600"/>
            <a:ext cx="7929000" cy="2832548"/>
          </a:xfrm>
          <a:prstGeom prst="rect">
            <a:avLst/>
          </a:prstGeom>
          <a:effectLst/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800" b="0">
                <a:solidFill>
                  <a:schemeClr val="bg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UBC Designathon 2022</a:t>
            </a:r>
            <a:br>
              <a:rPr lang="tr-TR" sz="4800" b="0">
                <a:solidFill>
                  <a:schemeClr val="bg1"/>
                </a:solidFill>
                <a:latin typeface="Abadi" panose="020B0604020104020204" pitchFamily="34" charset="0"/>
                <a:cs typeface="Arial" panose="020B0604020202020204" pitchFamily="34" charset="0"/>
              </a:rPr>
            </a:br>
            <a:r>
              <a:rPr lang="tr-TR" sz="4800" b="0">
                <a:solidFill>
                  <a:schemeClr val="bg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SEMI-TECHNICAL DRONE</a:t>
            </a:r>
          </a:p>
        </p:txBody>
      </p:sp>
      <p:sp>
        <p:nvSpPr>
          <p:cNvPr id="9114" name="Google Shape;9114;p30"/>
          <p:cNvSpPr txBox="1">
            <a:spLocks noGrp="1"/>
          </p:cNvSpPr>
          <p:nvPr>
            <p:ph type="subTitle" idx="1"/>
          </p:nvPr>
        </p:nvSpPr>
        <p:spPr>
          <a:xfrm>
            <a:off x="607500" y="3315148"/>
            <a:ext cx="7929000" cy="971717"/>
          </a:xfrm>
          <a:prstGeom prst="rect">
            <a:avLst/>
          </a:prstGeom>
          <a:effectLst/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Team 11 –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Willem’s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Angels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: </a:t>
            </a:r>
            <a:b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</a:b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Willem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Van Dam -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Graeme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Dockrill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-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Owen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Byrne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- </a:t>
            </a:r>
            <a:r>
              <a:rPr lang="tr-TR" sz="1800" err="1">
                <a:solidFill>
                  <a:schemeClr val="accent1"/>
                </a:solidFill>
                <a:latin typeface="Abadi" panose="020B0604020104020204" pitchFamily="34" charset="0"/>
              </a:rPr>
              <a:t>Idil</a:t>
            </a:r>
            <a:r>
              <a:rPr lang="tr-TR" sz="1800">
                <a:solidFill>
                  <a:schemeClr val="accent1"/>
                </a:solidFill>
                <a:latin typeface="Abadi" panose="020B0604020104020204" pitchFamily="34" charset="0"/>
              </a:rPr>
              <a:t> Bil</a:t>
            </a:r>
          </a:p>
        </p:txBody>
      </p:sp>
      <p:sp>
        <p:nvSpPr>
          <p:cNvPr id="8" name="Google Shape;9142;p32">
            <a:extLst>
              <a:ext uri="{FF2B5EF4-FFF2-40B4-BE49-F238E27FC236}">
                <a16:creationId xmlns:a16="http://schemas.microsoft.com/office/drawing/2014/main" id="{D819C318-64E7-4B50-BC65-E1794635C0C7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42;p32">
            <a:extLst>
              <a:ext uri="{FF2B5EF4-FFF2-40B4-BE49-F238E27FC236}">
                <a16:creationId xmlns:a16="http://schemas.microsoft.com/office/drawing/2014/main" id="{AB398B5A-5BC5-4319-9C54-14D830C7A55A}"/>
              </a:ext>
            </a:extLst>
          </p:cNvPr>
          <p:cNvSpPr/>
          <p:nvPr/>
        </p:nvSpPr>
        <p:spPr>
          <a:xfrm rot="5400000">
            <a:off x="4315200" y="-4346201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42;p32">
            <a:extLst>
              <a:ext uri="{FF2B5EF4-FFF2-40B4-BE49-F238E27FC236}">
                <a16:creationId xmlns:a16="http://schemas.microsoft.com/office/drawing/2014/main" id="{E483AA22-0AF5-4775-99E2-CAE226473DBC}"/>
              </a:ext>
            </a:extLst>
          </p:cNvPr>
          <p:cNvSpPr/>
          <p:nvPr/>
        </p:nvSpPr>
        <p:spPr>
          <a:xfrm rot="5400000">
            <a:off x="2884932" y="-1115568"/>
            <a:ext cx="3374136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345478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Frame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Simulations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278BD2-F22F-44B9-98F3-9902BD36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720"/>
            <a:ext cx="5193792" cy="2601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93FC5B-6229-44A8-A767-6771028A9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2160720"/>
            <a:ext cx="3840480" cy="2601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63604-2B04-4507-88BD-CBF106028280}"/>
              </a:ext>
            </a:extLst>
          </p:cNvPr>
          <p:cNvSpPr txBox="1"/>
          <p:nvPr/>
        </p:nvSpPr>
        <p:spPr>
          <a:xfrm>
            <a:off x="847165" y="1048871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We conducted a static stress analysis on the upper frame and determined the stress to be far below our yield stress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2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191393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Emergency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Landing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Feature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" name="Google Shape;9142;p32">
            <a:extLst>
              <a:ext uri="{FF2B5EF4-FFF2-40B4-BE49-F238E27FC236}">
                <a16:creationId xmlns:a16="http://schemas.microsoft.com/office/drawing/2014/main" id="{7CFA0B8F-68DD-4D29-BA05-1A02D75DA8FD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A11A6A-A351-4C87-93FE-B89BE6F0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831202"/>
            <a:ext cx="4244340" cy="37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DE7B7-4460-4129-9565-F847D463A202}"/>
              </a:ext>
            </a:extLst>
          </p:cNvPr>
          <p:cNvSpPr txBox="1"/>
          <p:nvPr/>
        </p:nvSpPr>
        <p:spPr>
          <a:xfrm>
            <a:off x="517712" y="981635"/>
            <a:ext cx="381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An important part of the design is planning for the event of equipment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In the event of failure, the drone needs to survive a fall.</a:t>
            </a:r>
          </a:p>
        </p:txBody>
      </p:sp>
    </p:spTree>
    <p:extLst>
      <p:ext uri="{BB962C8B-B14F-4D97-AF65-F5344CB8AC3E}">
        <p14:creationId xmlns:p14="http://schemas.microsoft.com/office/powerpoint/2010/main" val="6283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191393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Emergency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Landing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Feature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" name="Google Shape;9142;p32">
            <a:extLst>
              <a:ext uri="{FF2B5EF4-FFF2-40B4-BE49-F238E27FC236}">
                <a16:creationId xmlns:a16="http://schemas.microsoft.com/office/drawing/2014/main" id="{7CFA0B8F-68DD-4D29-BA05-1A02D75DA8FD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452D73-C9A7-4E98-8CF3-F42E8674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36" y="855414"/>
            <a:ext cx="4403882" cy="36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84028B-9AF3-4EF7-A6DD-65994CCF3E71}"/>
              </a:ext>
            </a:extLst>
          </p:cNvPr>
          <p:cNvSpPr txBox="1"/>
          <p:nvPr/>
        </p:nvSpPr>
        <p:spPr>
          <a:xfrm>
            <a:off x="517712" y="981635"/>
            <a:ext cx="3818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After an acceleration similar to free fall is detected, the servo motor will actuate and release the parachute.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The drone will then safely lower to the ground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8" name="Google Shape;14208;p55"/>
          <p:cNvSpPr txBox="1">
            <a:spLocks noGrp="1"/>
          </p:cNvSpPr>
          <p:nvPr>
            <p:ph type="title"/>
          </p:nvPr>
        </p:nvSpPr>
        <p:spPr>
          <a:xfrm>
            <a:off x="1170434" y="930585"/>
            <a:ext cx="4118608" cy="328233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r" defTabSz="457200">
              <a:spcBef>
                <a:spcPct val="0"/>
              </a:spcBef>
            </a:pPr>
            <a:r>
              <a:rPr lang="en-US" sz="3300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Thank </a:t>
            </a:r>
            <a:r>
              <a:rPr lang="tr-TR" sz="3300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 </a:t>
            </a:r>
            <a:r>
              <a:rPr lang="tr-TR" sz="3300" err="1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you</a:t>
            </a:r>
            <a:r>
              <a:rPr lang="tr-TR" sz="3300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 </a:t>
            </a:r>
            <a:r>
              <a:rPr lang="en-US" sz="3300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for </a:t>
            </a:r>
            <a:r>
              <a:rPr lang="en-US" sz="3300" err="1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liste</a:t>
            </a:r>
            <a:r>
              <a:rPr lang="tr-TR" sz="3300" err="1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ning</a:t>
            </a:r>
            <a:r>
              <a:rPr lang="en-US" sz="3300">
                <a:solidFill>
                  <a:schemeClr val="bg1"/>
                </a:solidFill>
                <a:latin typeface="Abadi" panose="020B0604020104020204" pitchFamily="34" charset="0"/>
                <a:ea typeface="+mj-ea"/>
                <a:cs typeface="+mj-cs"/>
              </a:rPr>
              <a:t>!</a:t>
            </a:r>
          </a:p>
        </p:txBody>
      </p:sp>
      <p:sp>
        <p:nvSpPr>
          <p:cNvPr id="14209" name="Google Shape;14209;p55"/>
          <p:cNvSpPr txBox="1">
            <a:spLocks noGrp="1"/>
          </p:cNvSpPr>
          <p:nvPr>
            <p:ph type="body" idx="1"/>
          </p:nvPr>
        </p:nvSpPr>
        <p:spPr>
          <a:xfrm>
            <a:off x="6012942" y="930585"/>
            <a:ext cx="2523559" cy="328233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800">
                <a:solidFill>
                  <a:schemeClr val="bg1"/>
                </a:solidFill>
                <a:latin typeface="Abadi" panose="020B0604020104020204" pitchFamily="34" charset="0"/>
              </a:rPr>
              <a:t>Do you have any questions? 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72582"/>
            <a:ext cx="0" cy="25983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9142;p32">
            <a:extLst>
              <a:ext uri="{FF2B5EF4-FFF2-40B4-BE49-F238E27FC236}">
                <a16:creationId xmlns:a16="http://schemas.microsoft.com/office/drawing/2014/main" id="{2E01B09F-6D9F-4109-B8C0-2ED3D03C959B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142;p32">
            <a:extLst>
              <a:ext uri="{FF2B5EF4-FFF2-40B4-BE49-F238E27FC236}">
                <a16:creationId xmlns:a16="http://schemas.microsoft.com/office/drawing/2014/main" id="{DDED102D-CCD5-4B60-BC30-000E6EED8203}"/>
              </a:ext>
            </a:extLst>
          </p:cNvPr>
          <p:cNvSpPr/>
          <p:nvPr/>
        </p:nvSpPr>
        <p:spPr>
          <a:xfrm rot="5400000">
            <a:off x="4315200" y="-43152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Appendix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A – Bill of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Materials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C3A3C26-D15B-478B-9F9A-794B9C8C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8164"/>
            <a:ext cx="9144000" cy="3506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Appendix </a:t>
            </a:r>
            <a:r>
              <a:rPr lang="en-US" sz="3200" b="0">
                <a:solidFill>
                  <a:schemeClr val="tx1"/>
                </a:solidFill>
                <a:latin typeface="Abadi" panose="020B0604020104020204" pitchFamily="34" charset="0"/>
              </a:rPr>
              <a:t>B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– </a:t>
            </a:r>
            <a:r>
              <a:rPr lang="en-US" sz="3200" b="0">
                <a:solidFill>
                  <a:schemeClr val="tx1"/>
                </a:solidFill>
                <a:latin typeface="Abadi" panose="020B0604020104020204" pitchFamily="34" charset="0"/>
              </a:rPr>
              <a:t>Mass Analysis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3215C-F09B-40AF-A01B-43A454F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7" y="1248428"/>
            <a:ext cx="5970765" cy="37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05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Appendix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C –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Additional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Photos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0517B70-D25D-403F-AF5D-541C0382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0" y="1181100"/>
            <a:ext cx="83952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8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Appendix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C –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Additional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Photos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B07EB-4D9B-40CC-9A31-78BDB34D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7" y="1241978"/>
            <a:ext cx="4145523" cy="3695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3D6E61-D982-43DA-BF4F-B91E1849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17" y="1241978"/>
            <a:ext cx="4178019" cy="37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Appendix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C –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Additional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Photos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266C15D-C838-420F-A436-DC4BD8E4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84575"/>
            <a:ext cx="7620000" cy="3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6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8" name="Google Shape;10328;p40"/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7" name="Google Shape;10307;p40"/>
          <p:cNvSpPr txBox="1">
            <a:spLocks noGrp="1"/>
          </p:cNvSpPr>
          <p:nvPr>
            <p:ph type="title" idx="2"/>
          </p:nvPr>
        </p:nvSpPr>
        <p:spPr>
          <a:xfrm>
            <a:off x="1698600" y="389378"/>
            <a:ext cx="57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Appendix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C –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Additional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tr-TR" sz="3200" b="0" err="1">
                <a:solidFill>
                  <a:schemeClr val="tx1"/>
                </a:solidFill>
                <a:latin typeface="Abadi" panose="020B0604020104020204" pitchFamily="34" charset="0"/>
              </a:rPr>
              <a:t>Photos</a:t>
            </a:r>
            <a:r>
              <a:rPr lang="tr-TR" sz="3200" b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endParaRPr sz="3200" b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10318" name="Google Shape;10318;p40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10319" name="Google Shape;10319;p40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0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0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0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0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0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0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6" name="Google Shape;10326;p40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7" name="Google Shape;10327;p40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C9B5B7C-9508-4F8B-8C35-8364418F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2" y="1241978"/>
            <a:ext cx="7645755" cy="35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0328;p40">
            <a:extLst>
              <a:ext uri="{FF2B5EF4-FFF2-40B4-BE49-F238E27FC236}">
                <a16:creationId xmlns:a16="http://schemas.microsoft.com/office/drawing/2014/main" id="{0A4B468B-2200-4EA9-BAA2-EC62071D6BA2}"/>
              </a:ext>
            </a:extLst>
          </p:cNvPr>
          <p:cNvSpPr/>
          <p:nvPr/>
        </p:nvSpPr>
        <p:spPr>
          <a:xfrm>
            <a:off x="0" y="249428"/>
            <a:ext cx="8127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06" name="Google Shape;9204;p33">
            <a:extLst>
              <a:ext uri="{FF2B5EF4-FFF2-40B4-BE49-F238E27FC236}">
                <a16:creationId xmlns:a16="http://schemas.microsoft.com/office/drawing/2014/main" id="{4A53956D-1E7B-441D-8A00-0DD6884FC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864746"/>
              </p:ext>
            </p:extLst>
          </p:nvPr>
        </p:nvGraphicFramePr>
        <p:xfrm>
          <a:off x="950976" y="1447800"/>
          <a:ext cx="7242048" cy="336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Google Shape;9241;p34">
            <a:extLst>
              <a:ext uri="{FF2B5EF4-FFF2-40B4-BE49-F238E27FC236}">
                <a16:creationId xmlns:a16="http://schemas.microsoft.com/office/drawing/2014/main" id="{7C632DFB-389D-4DAA-AB10-6BAF829AC0E5}"/>
              </a:ext>
            </a:extLst>
          </p:cNvPr>
          <p:cNvSpPr txBox="1">
            <a:spLocks/>
          </p:cNvSpPr>
          <p:nvPr/>
        </p:nvSpPr>
        <p:spPr>
          <a:xfrm>
            <a:off x="1698600" y="33177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err="1">
                <a:solidFill>
                  <a:schemeClr val="tx1"/>
                </a:solidFill>
                <a:latin typeface="Abadi" panose="020B0604020104020204" pitchFamily="34" charset="0"/>
              </a:rPr>
              <a:t>Table</a:t>
            </a:r>
            <a:r>
              <a:rPr lang="tr-TR">
                <a:solidFill>
                  <a:schemeClr val="tx1"/>
                </a:solidFill>
                <a:latin typeface="Abadi" panose="020B0604020104020204" pitchFamily="34" charset="0"/>
              </a:rPr>
              <a:t> of </a:t>
            </a:r>
            <a:r>
              <a:rPr lang="tr-TR" err="1">
                <a:solidFill>
                  <a:schemeClr val="tx1"/>
                </a:solidFill>
                <a:latin typeface="Abadi" panose="020B0604020104020204" pitchFamily="34" charset="0"/>
              </a:rPr>
              <a:t>Contents</a:t>
            </a:r>
            <a:endParaRPr lang="en-GB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BBF95-A8B9-44C0-A949-7E9B6170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453" y="1210523"/>
            <a:ext cx="5109094" cy="3932977"/>
          </a:xfrm>
          <a:prstGeom prst="rect">
            <a:avLst/>
          </a:prstGeom>
        </p:spPr>
      </p:pic>
      <p:sp>
        <p:nvSpPr>
          <p:cNvPr id="5" name="Google Shape;9241;p34">
            <a:extLst>
              <a:ext uri="{FF2B5EF4-FFF2-40B4-BE49-F238E27FC236}">
                <a16:creationId xmlns:a16="http://schemas.microsoft.com/office/drawing/2014/main" id="{BE880B0D-89C4-490C-BDBB-B1795BE1F6A3}"/>
              </a:ext>
            </a:extLst>
          </p:cNvPr>
          <p:cNvSpPr txBox="1">
            <a:spLocks/>
          </p:cNvSpPr>
          <p:nvPr/>
        </p:nvSpPr>
        <p:spPr>
          <a:xfrm>
            <a:off x="1698600" y="415028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CA" sz="3200">
                <a:solidFill>
                  <a:schemeClr val="accent1"/>
                </a:solidFill>
                <a:latin typeface="Abadi" panose="020B0604020104020204" pitchFamily="34" charset="0"/>
              </a:rPr>
              <a:t>Our Design</a:t>
            </a:r>
          </a:p>
          <a:p>
            <a:pPr algn="ctr"/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2" name="Google Shape;9142;p32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3" name="Google Shape;9143;p32"/>
          <p:cNvSpPr txBox="1">
            <a:spLocks noGrp="1"/>
          </p:cNvSpPr>
          <p:nvPr>
            <p:ph type="title"/>
          </p:nvPr>
        </p:nvSpPr>
        <p:spPr>
          <a:xfrm>
            <a:off x="-249107" y="1804350"/>
            <a:ext cx="1320300" cy="541500"/>
          </a:xfrm>
          <a:prstGeom prst="rect">
            <a:avLst/>
          </a:prstGeom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>
                <a:latin typeface="Abadi" panose="020B0604020104020204" pitchFamily="34" charset="0"/>
              </a:rPr>
              <a:t>1.</a:t>
            </a:r>
            <a:endParaRPr sz="2800">
              <a:latin typeface="Abadi" panose="020B0604020104020204" pitchFamily="34" charset="0"/>
            </a:endParaRPr>
          </a:p>
        </p:txBody>
      </p:sp>
      <p:sp>
        <p:nvSpPr>
          <p:cNvPr id="9149" name="Google Shape;9149;p32"/>
          <p:cNvSpPr/>
          <p:nvPr/>
        </p:nvSpPr>
        <p:spPr>
          <a:xfrm>
            <a:off x="5017700" y="2213309"/>
            <a:ext cx="513600" cy="2930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9241;p34">
            <a:extLst>
              <a:ext uri="{FF2B5EF4-FFF2-40B4-BE49-F238E27FC236}">
                <a16:creationId xmlns:a16="http://schemas.microsoft.com/office/drawing/2014/main" id="{3A13B3CA-CC40-4CC1-9C81-959C0A00547F}"/>
              </a:ext>
            </a:extLst>
          </p:cNvPr>
          <p:cNvSpPr txBox="1">
            <a:spLocks/>
          </p:cNvSpPr>
          <p:nvPr/>
        </p:nvSpPr>
        <p:spPr>
          <a:xfrm>
            <a:off x="3750350" y="76746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>
                <a:solidFill>
                  <a:schemeClr val="accent1"/>
                </a:solidFill>
                <a:latin typeface="Abadi" panose="020B0604020104020204" pitchFamily="34" charset="0"/>
              </a:rPr>
              <a:t>Problem </a:t>
            </a:r>
            <a:r>
              <a:rPr lang="tr-TR" err="1">
                <a:solidFill>
                  <a:schemeClr val="accent1"/>
                </a:solidFill>
                <a:latin typeface="Abadi" panose="020B0604020104020204" pitchFamily="34" charset="0"/>
              </a:rPr>
              <a:t>Breakdown</a:t>
            </a:r>
            <a:endParaRPr lang="en-GB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82" name="Google Shape;9143;p32">
            <a:extLst>
              <a:ext uri="{FF2B5EF4-FFF2-40B4-BE49-F238E27FC236}">
                <a16:creationId xmlns:a16="http://schemas.microsoft.com/office/drawing/2014/main" id="{A6CE1241-9AC5-419C-8BAB-54C4A8607C50}"/>
              </a:ext>
            </a:extLst>
          </p:cNvPr>
          <p:cNvSpPr txBox="1">
            <a:spLocks/>
          </p:cNvSpPr>
          <p:nvPr/>
        </p:nvSpPr>
        <p:spPr>
          <a:xfrm>
            <a:off x="-218650" y="2817372"/>
            <a:ext cx="1320300" cy="5415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spcFirstLastPara="1" vert="horz" wrap="square" lIns="228600" tIns="91425" rIns="91425" bIns="91425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9pPr>
          </a:lstStyle>
          <a:p>
            <a:r>
              <a:rPr lang="tr-TR" sz="2800">
                <a:latin typeface="Abadi" panose="020B0604020104020204" pitchFamily="34" charset="0"/>
              </a:rPr>
              <a:t>2</a:t>
            </a:r>
            <a:r>
              <a:rPr lang="en" sz="280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86" name="Google Shape;9143;p32">
            <a:extLst>
              <a:ext uri="{FF2B5EF4-FFF2-40B4-BE49-F238E27FC236}">
                <a16:creationId xmlns:a16="http://schemas.microsoft.com/office/drawing/2014/main" id="{1730EA62-AFF6-4CB5-852D-C419BBCC73B2}"/>
              </a:ext>
            </a:extLst>
          </p:cNvPr>
          <p:cNvSpPr txBox="1">
            <a:spLocks/>
          </p:cNvSpPr>
          <p:nvPr/>
        </p:nvSpPr>
        <p:spPr>
          <a:xfrm>
            <a:off x="4211000" y="2685879"/>
            <a:ext cx="1320300" cy="5415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spcFirstLastPara="1" vert="horz" wrap="square" lIns="228600" tIns="91425" rIns="91425" bIns="91425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9pPr>
          </a:lstStyle>
          <a:p>
            <a:r>
              <a:rPr lang="tr-TR" sz="2800">
                <a:latin typeface="Abadi" panose="020B0604020104020204" pitchFamily="34" charset="0"/>
              </a:rPr>
              <a:t>3.</a:t>
            </a:r>
            <a:endParaRPr lang="en" sz="2800">
              <a:latin typeface="Abadi" panose="020B0604020104020204" pitchFamily="34" charset="0"/>
            </a:endParaRPr>
          </a:p>
        </p:txBody>
      </p:sp>
      <p:sp>
        <p:nvSpPr>
          <p:cNvPr id="87" name="Google Shape;9143;p32">
            <a:extLst>
              <a:ext uri="{FF2B5EF4-FFF2-40B4-BE49-F238E27FC236}">
                <a16:creationId xmlns:a16="http://schemas.microsoft.com/office/drawing/2014/main" id="{1458E757-F18D-4DFA-BC16-5B3DB836D948}"/>
              </a:ext>
            </a:extLst>
          </p:cNvPr>
          <p:cNvSpPr txBox="1">
            <a:spLocks/>
          </p:cNvSpPr>
          <p:nvPr/>
        </p:nvSpPr>
        <p:spPr>
          <a:xfrm>
            <a:off x="4211000" y="3798509"/>
            <a:ext cx="1320300" cy="5415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spcFirstLastPara="1" vert="horz" wrap="square" lIns="228600" tIns="91425" rIns="91425" bIns="91425" rtlCol="0" anchor="ctr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tx2"/>
                </a:solidFill>
              </a:defRPr>
            </a:lvl9pPr>
          </a:lstStyle>
          <a:p>
            <a:r>
              <a:rPr lang="tr-TR" sz="2800">
                <a:latin typeface="Abadi" panose="020B0604020104020204" pitchFamily="34" charset="0"/>
              </a:rPr>
              <a:t>4.</a:t>
            </a:r>
            <a:endParaRPr lang="en" sz="280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B16CB-095E-4DEA-9D9E-26AA0FEAF55C}"/>
              </a:ext>
            </a:extLst>
          </p:cNvPr>
          <p:cNvSpPr txBox="1"/>
          <p:nvPr/>
        </p:nvSpPr>
        <p:spPr>
          <a:xfrm>
            <a:off x="1392694" y="1659079"/>
            <a:ext cx="246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Propeller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and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Battery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Selection</a:t>
            </a:r>
            <a:endParaRPr lang="en-CA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625C46-B370-4BD5-B24F-C1C79A49D565}"/>
              </a:ext>
            </a:extLst>
          </p:cNvPr>
          <p:cNvSpPr txBox="1"/>
          <p:nvPr/>
        </p:nvSpPr>
        <p:spPr>
          <a:xfrm>
            <a:off x="1424699" y="2888067"/>
            <a:ext cx="246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Food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Box</a:t>
            </a:r>
            <a:endParaRPr lang="en-CA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3A5054-A8B8-416D-B24B-D5E46FC949E4}"/>
              </a:ext>
            </a:extLst>
          </p:cNvPr>
          <p:cNvSpPr txBox="1"/>
          <p:nvPr/>
        </p:nvSpPr>
        <p:spPr>
          <a:xfrm>
            <a:off x="5852801" y="2688012"/>
            <a:ext cx="246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Main Body</a:t>
            </a:r>
            <a:endParaRPr lang="en-CA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AFDDF9-1104-4455-8261-D4F42B699605}"/>
              </a:ext>
            </a:extLst>
          </p:cNvPr>
          <p:cNvSpPr txBox="1"/>
          <p:nvPr/>
        </p:nvSpPr>
        <p:spPr>
          <a:xfrm>
            <a:off x="5852801" y="3668149"/>
            <a:ext cx="246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Emergency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Landing</a:t>
            </a:r>
            <a:r>
              <a:rPr lang="tr-TR" sz="200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sz="2000" err="1">
                <a:solidFill>
                  <a:schemeClr val="bg1"/>
                </a:solidFill>
                <a:latin typeface="Abadi" panose="020B0604020104020204" pitchFamily="34" charset="0"/>
              </a:rPr>
              <a:t>Feature</a:t>
            </a:r>
            <a:endParaRPr lang="en-CA" sz="20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415028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Propeller and Battery Selection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223" name="Google Shape;9142;p32">
            <a:extLst>
              <a:ext uri="{FF2B5EF4-FFF2-40B4-BE49-F238E27FC236}">
                <a16:creationId xmlns:a16="http://schemas.microsoft.com/office/drawing/2014/main" id="{8C036459-C25B-4DF3-A66E-48584152CA62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A13FD-AB8A-46E3-A927-E88445E1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00" y="1228507"/>
            <a:ext cx="3713696" cy="2860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CE01C8-0D2E-4E2C-AC0C-8FF1FE5D88E1}"/>
              </a:ext>
            </a:extLst>
          </p:cNvPr>
          <p:cNvSpPr txBox="1"/>
          <p:nvPr/>
        </p:nvSpPr>
        <p:spPr>
          <a:xfrm>
            <a:off x="538652" y="1228507"/>
            <a:ext cx="3818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To ensure our drone can perform the required tasks, we needed to specify the number/type of the motors and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Using the provided spreadsheet, we optimized for weight and flight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415028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Propeller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and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Battery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</a:t>
            </a:r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Selection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223" name="Google Shape;9142;p32">
            <a:extLst>
              <a:ext uri="{FF2B5EF4-FFF2-40B4-BE49-F238E27FC236}">
                <a16:creationId xmlns:a16="http://schemas.microsoft.com/office/drawing/2014/main" id="{8C036459-C25B-4DF3-A66E-48584152CA62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CBF85-4107-4896-8A15-60DEAEDF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8734"/>
            <a:ext cx="9144000" cy="2219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A2C2E-31A3-41A0-9A31-8923FD1988F8}"/>
              </a:ext>
            </a:extLst>
          </p:cNvPr>
          <p:cNvSpPr txBox="1"/>
          <p:nvPr/>
        </p:nvSpPr>
        <p:spPr>
          <a:xfrm>
            <a:off x="450810" y="1228899"/>
            <a:ext cx="824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We chose 8 of the first type of propeller and 8 of the 12000 </a:t>
            </a:r>
            <a:r>
              <a:rPr lang="en-CA" err="1">
                <a:solidFill>
                  <a:schemeClr val="bg1"/>
                </a:solidFill>
                <a:latin typeface="Abadi" panose="020B0604020104020204" pitchFamily="34" charset="0"/>
              </a:rPr>
              <a:t>mAh</a:t>
            </a: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 batteries.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This allows us to carry 7.2 kg of weight for the required 20 minutes.</a:t>
            </a:r>
          </a:p>
        </p:txBody>
      </p:sp>
    </p:spTree>
    <p:extLst>
      <p:ext uri="{BB962C8B-B14F-4D97-AF65-F5344CB8AC3E}">
        <p14:creationId xmlns:p14="http://schemas.microsoft.com/office/powerpoint/2010/main" val="313691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191393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Food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Box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" name="Google Shape;9142;p32">
            <a:extLst>
              <a:ext uri="{FF2B5EF4-FFF2-40B4-BE49-F238E27FC236}">
                <a16:creationId xmlns:a16="http://schemas.microsoft.com/office/drawing/2014/main" id="{96CFB12A-55ED-4CEF-A7A3-37B445A75F43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mazon.com : Eyson Inflatable Life Jacket/Vest for Child Classic Automatic  (Blue) : Sports &amp;amp; Outdoors">
            <a:extLst>
              <a:ext uri="{FF2B5EF4-FFF2-40B4-BE49-F238E27FC236}">
                <a16:creationId xmlns:a16="http://schemas.microsoft.com/office/drawing/2014/main" id="{52A5833B-ED19-47FE-910F-E59B04A9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70" y="764093"/>
            <a:ext cx="1978913" cy="336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7C406-BC17-4C0A-ACDF-87B072E6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527" y="831513"/>
            <a:ext cx="4175948" cy="3091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F71031-406C-40C9-BE7D-5A726A6F9C32}"/>
              </a:ext>
            </a:extLst>
          </p:cNvPr>
          <p:cNvSpPr txBox="1"/>
          <p:nvPr/>
        </p:nvSpPr>
        <p:spPr>
          <a:xfrm>
            <a:off x="7254240" y="1196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5FE7-2766-4E56-8A08-CC76E9C7C91B}"/>
              </a:ext>
            </a:extLst>
          </p:cNvPr>
          <p:cNvSpPr txBox="1"/>
          <p:nvPr/>
        </p:nvSpPr>
        <p:spPr>
          <a:xfrm>
            <a:off x="182880" y="1059180"/>
            <a:ext cx="2648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Once food is placed inside operator will press the air release button until the food is held in place</a:t>
            </a: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 by the expanding rubber walls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Air tank refilled during charging by compressed air</a:t>
            </a:r>
            <a:endParaRPr lang="tr-TR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191393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 err="1">
                <a:solidFill>
                  <a:schemeClr val="accent1"/>
                </a:solidFill>
                <a:latin typeface="Abadi" panose="020B0604020104020204" pitchFamily="34" charset="0"/>
              </a:rPr>
              <a:t>Food</a:t>
            </a:r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 Box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" name="Google Shape;9142;p32">
            <a:extLst>
              <a:ext uri="{FF2B5EF4-FFF2-40B4-BE49-F238E27FC236}">
                <a16:creationId xmlns:a16="http://schemas.microsoft.com/office/drawing/2014/main" id="{96CFB12A-55ED-4CEF-A7A3-37B445A75F43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71031-406C-40C9-BE7D-5A726A6F9C32}"/>
              </a:ext>
            </a:extLst>
          </p:cNvPr>
          <p:cNvSpPr txBox="1"/>
          <p:nvPr/>
        </p:nvSpPr>
        <p:spPr>
          <a:xfrm>
            <a:off x="7254240" y="1196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5FE7-2766-4E56-8A08-CC76E9C7C91B}"/>
              </a:ext>
            </a:extLst>
          </p:cNvPr>
          <p:cNvSpPr txBox="1"/>
          <p:nvPr/>
        </p:nvSpPr>
        <p:spPr>
          <a:xfrm>
            <a:off x="710520" y="936581"/>
            <a:ext cx="2648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After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arrival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ABS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food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tray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will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be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pulled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out</a:t>
            </a: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 by lifting latch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and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air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inside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will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be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released</a:t>
            </a: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 out of the back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Recipient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will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take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their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food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close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door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to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drone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and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device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will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return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to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the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charging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tr-TR" err="1">
                <a:solidFill>
                  <a:schemeClr val="bg1"/>
                </a:solidFill>
                <a:latin typeface="Abadi" panose="020B0604020104020204" pitchFamily="34" charset="0"/>
              </a:rPr>
              <a:t>station</a:t>
            </a:r>
            <a:r>
              <a:rPr lang="tr-TR">
                <a:solidFill>
                  <a:schemeClr val="bg1"/>
                </a:solidFill>
                <a:latin typeface="Abadi" panose="020B0604020104020204" pitchFamily="34" charset="0"/>
              </a:rPr>
              <a:t>.</a:t>
            </a: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54906-ECA8-4FA5-BAD4-1E603160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220508" y="392514"/>
            <a:ext cx="375264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9241;p34">
            <a:extLst>
              <a:ext uri="{FF2B5EF4-FFF2-40B4-BE49-F238E27FC236}">
                <a16:creationId xmlns:a16="http://schemas.microsoft.com/office/drawing/2014/main" id="{435A4471-C0D1-42C0-8ED3-F684262FA8E0}"/>
              </a:ext>
            </a:extLst>
          </p:cNvPr>
          <p:cNvSpPr txBox="1">
            <a:spLocks/>
          </p:cNvSpPr>
          <p:nvPr/>
        </p:nvSpPr>
        <p:spPr>
          <a:xfrm>
            <a:off x="1698600" y="105480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Poppins SemiBold"/>
              <a:buNone/>
              <a:defRPr sz="12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tr-TR" sz="3200">
                <a:solidFill>
                  <a:schemeClr val="accent1"/>
                </a:solidFill>
                <a:latin typeface="Abadi" panose="020B0604020104020204" pitchFamily="34" charset="0"/>
              </a:rPr>
              <a:t>Main Body</a:t>
            </a:r>
            <a:endParaRPr lang="en-GB" sz="3200">
              <a:solidFill>
                <a:schemeClr val="accent1"/>
              </a:solidFill>
              <a:latin typeface="Abadi" panose="020B0604020104020204" pitchFamily="34" charset="0"/>
            </a:endParaRPr>
          </a:p>
        </p:txBody>
      </p:sp>
      <p:sp>
        <p:nvSpPr>
          <p:cNvPr id="4" name="Google Shape;9142;p32">
            <a:extLst>
              <a:ext uri="{FF2B5EF4-FFF2-40B4-BE49-F238E27FC236}">
                <a16:creationId xmlns:a16="http://schemas.microsoft.com/office/drawing/2014/main" id="{CFC6057A-0396-4236-B38D-BA6B4AB96816}"/>
              </a:ext>
            </a:extLst>
          </p:cNvPr>
          <p:cNvSpPr/>
          <p:nvPr/>
        </p:nvSpPr>
        <p:spPr>
          <a:xfrm rot="5400000">
            <a:off x="4315200" y="314700"/>
            <a:ext cx="513600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8F6DA-F853-4ED3-951B-F2C322EC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84" y="678180"/>
            <a:ext cx="5085783" cy="3787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F8F4A-1278-47C9-8C86-D7D414F0C790}"/>
              </a:ext>
            </a:extLst>
          </p:cNvPr>
          <p:cNvSpPr txBox="1"/>
          <p:nvPr/>
        </p:nvSpPr>
        <p:spPr>
          <a:xfrm>
            <a:off x="321333" y="607437"/>
            <a:ext cx="3262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The main body needs to hold the entire drone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Carbon fibre rods as the main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Rails attached to main body to slide food box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Leg at rear prevents tipping when box opened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  <a:latin typeface="Abadi" panose="020B0604020104020204" pitchFamily="34" charset="0"/>
              </a:rPr>
              <a:t>Clear window to see inside</a:t>
            </a:r>
          </a:p>
        </p:txBody>
      </p:sp>
    </p:spTree>
    <p:extLst>
      <p:ext uri="{BB962C8B-B14F-4D97-AF65-F5344CB8AC3E}">
        <p14:creationId xmlns:p14="http://schemas.microsoft.com/office/powerpoint/2010/main" val="410907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4">
      <a:dk1>
        <a:srgbClr val="000000"/>
      </a:dk1>
      <a:lt1>
        <a:sysClr val="window" lastClr="FFFFFF"/>
      </a:lt1>
      <a:dk2>
        <a:srgbClr val="FFFFFF"/>
      </a:dk2>
      <a:lt2>
        <a:srgbClr val="FFFFFF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Quotable</vt:lpstr>
      <vt:lpstr>UBC Designathon 2022 SEMI-TECHNICAL DRONE</vt:lpstr>
      <vt:lpstr>PowerPoint Presentation</vt:lpstr>
      <vt:lpstr>PowerPoint Presentation</vt:lpstr>
      <vt:lpstr>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 for listening!</vt:lpstr>
      <vt:lpstr>Appendix A – Bill of Materials </vt:lpstr>
      <vt:lpstr>Appendix B – Mass Analysis</vt:lpstr>
      <vt:lpstr>Appendix C – Additional Photos </vt:lpstr>
      <vt:lpstr>Appendix C – Additional Photos </vt:lpstr>
      <vt:lpstr>Appendix C – Additional Photos </vt:lpstr>
      <vt:lpstr>Appendix C – Additional Photos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UBC Designathon 2022 SEMI-TECHINCAL DRONE</dc:title>
  <dc:creator>idilbil</dc:creator>
  <cp:revision>1</cp:revision>
  <dcterms:created xsi:type="dcterms:W3CDTF">2022-02-20T21:05:36Z</dcterms:created>
  <dcterms:modified xsi:type="dcterms:W3CDTF">2022-02-20T23:26:58Z</dcterms:modified>
</cp:coreProperties>
</file>