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Open Sauce Heavy" charset="1" panose="00000A00000000000000"/>
      <p:regular r:id="rId11"/>
    </p:embeddedFont>
    <p:embeddedFont>
      <p:font typeface="Open Sauce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15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16" Target="../media/image18.pn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.png" Type="http://schemas.openxmlformats.org/officeDocument/2006/relationships/image"/><Relationship Id="rId15" Target="../media/image2.svg" Type="http://schemas.openxmlformats.org/officeDocument/2006/relationships/image"/><Relationship Id="rId16" Target="../media/image3.png" Type="http://schemas.openxmlformats.org/officeDocument/2006/relationships/image"/><Relationship Id="rId17" Target="../media/image4.svg" Type="http://schemas.openxmlformats.org/officeDocument/2006/relationships/image"/><Relationship Id="rId18" Target="../media/image5.png" Type="http://schemas.openxmlformats.org/officeDocument/2006/relationships/image"/><Relationship Id="rId19" Target="../media/image6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8C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420761" cy="9377408"/>
            </a:xfrm>
            <a:custGeom>
              <a:avLst/>
              <a:gdLst/>
              <a:ahLst/>
              <a:cxnLst/>
              <a:rect r="r" b="b" t="t" l="l"/>
              <a:pathLst>
                <a:path h="9377408" w="18420761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</p:grpSp>
      <p:grpSp>
        <p:nvGrpSpPr>
          <p:cNvPr name="Group 7" id="7"/>
          <p:cNvGrpSpPr/>
          <p:nvPr/>
        </p:nvGrpSpPr>
        <p:grpSpPr>
          <a:xfrm rot="0">
            <a:off x="1269175" y="7986088"/>
            <a:ext cx="15749651" cy="820527"/>
            <a:chOff x="0" y="0"/>
            <a:chExt cx="7800667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800667" cy="406400"/>
            </a:xfrm>
            <a:custGeom>
              <a:avLst/>
              <a:gdLst/>
              <a:ahLst/>
              <a:cxnLst/>
              <a:rect r="r" b="b" t="t" l="l"/>
              <a:pathLst>
                <a:path h="406400" w="7800667">
                  <a:moveTo>
                    <a:pt x="7597467" y="0"/>
                  </a:moveTo>
                  <a:cubicBezTo>
                    <a:pt x="7709691" y="0"/>
                    <a:pt x="7800667" y="90976"/>
                    <a:pt x="7800667" y="203200"/>
                  </a:cubicBezTo>
                  <a:cubicBezTo>
                    <a:pt x="7800667" y="315424"/>
                    <a:pt x="7709691" y="406400"/>
                    <a:pt x="759746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7800667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685272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200150" y="1443766"/>
            <a:ext cx="309499" cy="319371"/>
          </a:xfrm>
          <a:custGeom>
            <a:avLst/>
            <a:gdLst/>
            <a:ahLst/>
            <a:cxnLst/>
            <a:rect r="r" b="b" t="t" l="l"/>
            <a:pathLst>
              <a:path h="319371" w="309499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00768" y="1348239"/>
            <a:ext cx="15658532" cy="510426"/>
            <a:chOff x="0" y="0"/>
            <a:chExt cx="12467294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467294" cy="406400"/>
            </a:xfrm>
            <a:custGeom>
              <a:avLst/>
              <a:gdLst/>
              <a:ahLst/>
              <a:cxnLst/>
              <a:rect r="r" b="b" t="t" l="l"/>
              <a:pathLst>
                <a:path h="406400" w="12467294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752902" y="1443766"/>
            <a:ext cx="333943" cy="319371"/>
          </a:xfrm>
          <a:custGeom>
            <a:avLst/>
            <a:gdLst/>
            <a:ahLst/>
            <a:cxnLst/>
            <a:rect r="r" b="b" t="t" l="l"/>
            <a:pathLst>
              <a:path h="319371" w="333943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340184" y="265439"/>
            <a:ext cx="604587" cy="60458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7AC9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4259017" y="453433"/>
            <a:ext cx="304376" cy="294415"/>
          </a:xfrm>
          <a:custGeom>
            <a:avLst/>
            <a:gdLst/>
            <a:ahLst/>
            <a:cxnLst/>
            <a:rect r="r" b="b" t="t" l="l"/>
            <a:pathLst>
              <a:path h="294415" w="304376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845319" y="453433"/>
            <a:ext cx="294415" cy="294415"/>
          </a:xfrm>
          <a:custGeom>
            <a:avLst/>
            <a:gdLst/>
            <a:ahLst/>
            <a:cxnLst/>
            <a:rect r="r" b="b" t="t" l="l"/>
            <a:pathLst>
              <a:path h="294415" w="294415">
                <a:moveTo>
                  <a:pt x="0" y="0"/>
                </a:moveTo>
                <a:lnTo>
                  <a:pt x="294415" y="0"/>
                </a:lnTo>
                <a:lnTo>
                  <a:pt x="294415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966034" y="3222689"/>
            <a:ext cx="4628098" cy="4114800"/>
          </a:xfrm>
          <a:custGeom>
            <a:avLst/>
            <a:gdLst/>
            <a:ahLst/>
            <a:cxnLst/>
            <a:rect r="r" b="b" t="t" l="l"/>
            <a:pathLst>
              <a:path h="4114800" w="4628098">
                <a:moveTo>
                  <a:pt x="0" y="0"/>
                </a:moveTo>
                <a:lnTo>
                  <a:pt x="4628098" y="0"/>
                </a:lnTo>
                <a:lnTo>
                  <a:pt x="46280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-1986978" y="4522852"/>
            <a:ext cx="1623060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b="true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Lost2Found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58294" y="1368501"/>
            <a:ext cx="870774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8494E"/>
                </a:solidFill>
                <a:latin typeface="Open Sauce"/>
                <a:ea typeface="Open Sauce"/>
                <a:cs typeface="Open Sauce"/>
                <a:sym typeface="Open Sauce"/>
              </a:rPr>
              <a:t>nwHacks2025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109938" y="8009002"/>
            <a:ext cx="12068125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Idil Bil - Mehmet Berke Karadayi - Kerem Oktay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09649" y="405808"/>
            <a:ext cx="274936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Title Page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8C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987952" y="421064"/>
              <a:ext cx="2164406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Title Page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true" flipV="false" rot="0">
              <a:off x="252814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36550" y="468689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902535" y="468689"/>
              <a:ext cx="387694" cy="387694"/>
            </a:xfrm>
            <a:custGeom>
              <a:avLst/>
              <a:gdLst/>
              <a:ahLst/>
              <a:cxnLst/>
              <a:rect r="r" b="b" t="t" l="l"/>
              <a:pathLst>
                <a:path h="387694" w="387694">
                  <a:moveTo>
                    <a:pt x="0" y="0"/>
                  </a:moveTo>
                  <a:lnTo>
                    <a:pt x="387695" y="0"/>
                  </a:lnTo>
                  <a:lnTo>
                    <a:pt x="387695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4516099" y="421064"/>
              <a:ext cx="3620451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Inspiration</a:t>
              </a:r>
            </a:p>
          </p:txBody>
        </p:sp>
        <p:grpSp>
          <p:nvGrpSpPr>
            <p:cNvPr name="Group 9" id="9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AutoShape 12" id="12"/>
            <p:cNvSpPr/>
            <p:nvPr/>
          </p:nvSpPr>
          <p:spPr>
            <a:xfrm rot="0">
              <a:off x="91369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3" id="13"/>
            <p:cNvSpPr/>
            <p:nvPr/>
          </p:nvSpPr>
          <p:spPr>
            <a:xfrm rot="-10800000">
              <a:off x="22462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600200" y="1795007"/>
              <a:ext cx="412665" cy="425827"/>
            </a:xfrm>
            <a:custGeom>
              <a:avLst/>
              <a:gdLst/>
              <a:ahLst/>
              <a:cxnLst/>
              <a:rect r="r" b="b" t="t" l="l"/>
              <a:pathLst>
                <a:path h="425827" w="412665">
                  <a:moveTo>
                    <a:pt x="0" y="0"/>
                  </a:moveTo>
                  <a:lnTo>
                    <a:pt x="412665" y="0"/>
                  </a:lnTo>
                  <a:lnTo>
                    <a:pt x="412665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2134357" y="1667637"/>
              <a:ext cx="20878043" cy="680568"/>
              <a:chOff x="0" y="0"/>
              <a:chExt cx="12467294" cy="4064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46729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467294">
                    <a:moveTo>
                      <a:pt x="12264094" y="0"/>
                    </a:moveTo>
                    <a:cubicBezTo>
                      <a:pt x="12376318" y="0"/>
                      <a:pt x="12467294" y="90976"/>
                      <a:pt x="12467294" y="203200"/>
                    </a:cubicBezTo>
                    <a:cubicBezTo>
                      <a:pt x="12467294" y="315424"/>
                      <a:pt x="12376318" y="406400"/>
                      <a:pt x="1226409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4C5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9525"/>
                <a:ext cx="12467294" cy="415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2337202" y="1795007"/>
              <a:ext cx="445257" cy="425827"/>
            </a:xfrm>
            <a:custGeom>
              <a:avLst/>
              <a:gdLst/>
              <a:ahLst/>
              <a:cxnLst/>
              <a:rect r="r" b="b" t="t" l="l"/>
              <a:pathLst>
                <a:path h="425827" w="44525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447964" y="221133"/>
              <a:ext cx="796139" cy="796139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CB248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3011059" y="1710529"/>
              <a:ext cx="1161031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48494E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nwHacks2025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9549769" y="2552290"/>
            <a:ext cx="7709531" cy="6996399"/>
          </a:xfrm>
          <a:custGeom>
            <a:avLst/>
            <a:gdLst/>
            <a:ahLst/>
            <a:cxnLst/>
            <a:rect r="r" b="b" t="t" l="l"/>
            <a:pathLst>
              <a:path h="6996399" w="7709531">
                <a:moveTo>
                  <a:pt x="0" y="0"/>
                </a:moveTo>
                <a:lnTo>
                  <a:pt x="7709531" y="0"/>
                </a:lnTo>
                <a:lnTo>
                  <a:pt x="7709531" y="6996399"/>
                </a:lnTo>
                <a:lnTo>
                  <a:pt x="0" y="6996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582704" y="2552290"/>
            <a:ext cx="841532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true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Inspiration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82704" y="4547444"/>
            <a:ext cx="6960779" cy="293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How many of us still have emotional support stuffed animals and would be devastated if they were lost?</a:t>
            </a:r>
          </a:p>
          <a:p>
            <a:pPr algn="l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Losing items is frustrating, and finding them can be challenging without a central platform.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8C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987952" y="421064"/>
              <a:ext cx="2164406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Title Page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true" flipV="false" rot="0">
              <a:off x="252814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4516099" y="421064"/>
              <a:ext cx="2348110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Inspiration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91369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1" id="11"/>
            <p:cNvSpPr/>
            <p:nvPr/>
          </p:nvSpPr>
          <p:spPr>
            <a:xfrm rot="-10800000">
              <a:off x="22462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00200" y="1795007"/>
              <a:ext cx="412665" cy="425827"/>
            </a:xfrm>
            <a:custGeom>
              <a:avLst/>
              <a:gdLst/>
              <a:ahLst/>
              <a:cxnLst/>
              <a:rect r="r" b="b" t="t" l="l"/>
              <a:pathLst>
                <a:path h="425827" w="412665">
                  <a:moveTo>
                    <a:pt x="0" y="0"/>
                  </a:moveTo>
                  <a:lnTo>
                    <a:pt x="412665" y="0"/>
                  </a:lnTo>
                  <a:lnTo>
                    <a:pt x="412665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true" flipV="false" rot="0">
              <a:off x="5244558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0852961" y="468689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1" y="0"/>
                  </a:lnTo>
                  <a:lnTo>
                    <a:pt x="400811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618946" y="468689"/>
              <a:ext cx="387694" cy="387694"/>
            </a:xfrm>
            <a:custGeom>
              <a:avLst/>
              <a:gdLst/>
              <a:ahLst/>
              <a:cxnLst/>
              <a:rect r="r" b="b" t="t" l="l"/>
              <a:pathLst>
                <a:path h="387694" w="387694">
                  <a:moveTo>
                    <a:pt x="0" y="0"/>
                  </a:moveTo>
                  <a:lnTo>
                    <a:pt x="387694" y="0"/>
                  </a:lnTo>
                  <a:lnTo>
                    <a:pt x="387694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2134357" y="1667637"/>
              <a:ext cx="20878043" cy="680568"/>
              <a:chOff x="0" y="0"/>
              <a:chExt cx="12467294" cy="4064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46729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467294">
                    <a:moveTo>
                      <a:pt x="12264094" y="0"/>
                    </a:moveTo>
                    <a:cubicBezTo>
                      <a:pt x="12376318" y="0"/>
                      <a:pt x="12467294" y="90976"/>
                      <a:pt x="12467294" y="203200"/>
                    </a:cubicBezTo>
                    <a:cubicBezTo>
                      <a:pt x="12467294" y="315424"/>
                      <a:pt x="12376318" y="406400"/>
                      <a:pt x="1226409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4C5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9525"/>
                <a:ext cx="12467294" cy="415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2337202" y="1795007"/>
              <a:ext cx="445257" cy="425827"/>
            </a:xfrm>
            <a:custGeom>
              <a:avLst/>
              <a:gdLst/>
              <a:ahLst/>
              <a:cxnLst/>
              <a:rect r="r" b="b" t="t" l="l"/>
              <a:pathLst>
                <a:path h="425827" w="44525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0" id="20"/>
            <p:cNvGrpSpPr/>
            <p:nvPr/>
          </p:nvGrpSpPr>
          <p:grpSpPr>
            <a:xfrm rot="0">
              <a:off x="447964" y="221133"/>
              <a:ext cx="796139" cy="796139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356A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7232510" y="421064"/>
              <a:ext cx="3620451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What it does?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011059" y="1710529"/>
              <a:ext cx="1161031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48494E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nwHacks2025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7236701" y="3068186"/>
            <a:ext cx="10626804" cy="6190114"/>
          </a:xfrm>
          <a:custGeom>
            <a:avLst/>
            <a:gdLst/>
            <a:ahLst/>
            <a:cxnLst/>
            <a:rect r="r" b="b" t="t" l="l"/>
            <a:pathLst>
              <a:path h="6190114" w="10626804">
                <a:moveTo>
                  <a:pt x="0" y="0"/>
                </a:moveTo>
                <a:lnTo>
                  <a:pt x="10626805" y="0"/>
                </a:lnTo>
                <a:lnTo>
                  <a:pt x="10626805" y="6190114"/>
                </a:lnTo>
                <a:lnTo>
                  <a:pt x="0" y="619011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833992" y="2306403"/>
            <a:ext cx="729357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true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What it does?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8197" y="3669598"/>
            <a:ext cx="5403117" cy="492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Users can post lost or found items with descriptions and images.</a:t>
            </a:r>
          </a:p>
          <a:p>
            <a:pPr algn="l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AI analyzes and matches lost items with found ones for potential connections.</a:t>
            </a:r>
          </a:p>
          <a:p>
            <a:pPr algn="l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Streamlines the process of reuniting people with their belongings.</a:t>
            </a:r>
          </a:p>
          <a:p>
            <a:pPr algn="l">
              <a:lnSpc>
                <a:spcPts val="39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8C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9649964" cy="10189489"/>
            <a:chOff x="0" y="0"/>
            <a:chExt cx="26199952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012865" y="421064"/>
              <a:ext cx="2164406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Title Page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true" flipV="false" rot="0">
              <a:off x="252814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4541013" y="421064"/>
              <a:ext cx="2348110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Inspiration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true" flipV="false" rot="0">
              <a:off x="5244558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AutoShape 11" id="11"/>
            <p:cNvSpPr/>
            <p:nvPr/>
          </p:nvSpPr>
          <p:spPr>
            <a:xfrm rot="0">
              <a:off x="91369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2" id="12"/>
            <p:cNvSpPr/>
            <p:nvPr/>
          </p:nvSpPr>
          <p:spPr>
            <a:xfrm rot="-10800000">
              <a:off x="22462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600200" y="1795007"/>
              <a:ext cx="412665" cy="425827"/>
            </a:xfrm>
            <a:custGeom>
              <a:avLst/>
              <a:gdLst/>
              <a:ahLst/>
              <a:cxnLst/>
              <a:rect r="r" b="b" t="t" l="l"/>
              <a:pathLst>
                <a:path h="425827" w="412665">
                  <a:moveTo>
                    <a:pt x="0" y="0"/>
                  </a:moveTo>
                  <a:lnTo>
                    <a:pt x="412665" y="0"/>
                  </a:lnTo>
                  <a:lnTo>
                    <a:pt x="412665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7257423" y="421064"/>
              <a:ext cx="2762629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What it does?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true" flipV="false" rot="0">
              <a:off x="800718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3615590" y="468689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1" y="0"/>
                  </a:lnTo>
                  <a:lnTo>
                    <a:pt x="400811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4381575" y="468689"/>
              <a:ext cx="387694" cy="387694"/>
            </a:xfrm>
            <a:custGeom>
              <a:avLst/>
              <a:gdLst/>
              <a:ahLst/>
              <a:cxnLst/>
              <a:rect r="r" b="b" t="t" l="l"/>
              <a:pathLst>
                <a:path h="387694" w="387694">
                  <a:moveTo>
                    <a:pt x="0" y="0"/>
                  </a:moveTo>
                  <a:lnTo>
                    <a:pt x="387694" y="0"/>
                  </a:lnTo>
                  <a:lnTo>
                    <a:pt x="387694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2134357" y="1667637"/>
              <a:ext cx="20878043" cy="680568"/>
              <a:chOff x="0" y="0"/>
              <a:chExt cx="12467294" cy="4064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246729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467294">
                    <a:moveTo>
                      <a:pt x="12264094" y="0"/>
                    </a:moveTo>
                    <a:cubicBezTo>
                      <a:pt x="12376318" y="0"/>
                      <a:pt x="12467294" y="90976"/>
                      <a:pt x="12467294" y="203200"/>
                    </a:cubicBezTo>
                    <a:cubicBezTo>
                      <a:pt x="12467294" y="315424"/>
                      <a:pt x="12376318" y="406400"/>
                      <a:pt x="1226409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4C5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9525"/>
                <a:ext cx="12467294" cy="415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2337202" y="1795007"/>
              <a:ext cx="445257" cy="425827"/>
            </a:xfrm>
            <a:custGeom>
              <a:avLst/>
              <a:gdLst/>
              <a:ahLst/>
              <a:cxnLst/>
              <a:rect r="r" b="b" t="t" l="l"/>
              <a:pathLst>
                <a:path h="425827" w="44525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2" id="22"/>
            <p:cNvGrpSpPr/>
            <p:nvPr/>
          </p:nvGrpSpPr>
          <p:grpSpPr>
            <a:xfrm rot="0">
              <a:off x="447964" y="221133"/>
              <a:ext cx="796139" cy="796139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D84BC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10020052" y="421064"/>
              <a:ext cx="3620451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How we built it?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3011059" y="1710529"/>
              <a:ext cx="1161031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48494E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nwHacks2025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933077" y="2468264"/>
            <a:ext cx="1608377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true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How we built it?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0" y="4500741"/>
            <a:ext cx="4399555" cy="3415424"/>
            <a:chOff x="0" y="0"/>
            <a:chExt cx="5866073" cy="4553899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369457"/>
              <a:ext cx="5866073" cy="1344373"/>
              <a:chOff x="0" y="0"/>
              <a:chExt cx="1773297" cy="4064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17780" y="22860"/>
                <a:ext cx="174789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747897">
                    <a:moveTo>
                      <a:pt x="1747897" y="180340"/>
                    </a:moveTo>
                    <a:cubicBezTo>
                      <a:pt x="1747897" y="81280"/>
                      <a:pt x="1667887" y="0"/>
                      <a:pt x="15675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567557" y="360680"/>
                    </a:lnTo>
                    <a:cubicBezTo>
                      <a:pt x="1666617" y="360680"/>
                      <a:pt x="1747897" y="279400"/>
                      <a:pt x="1747897" y="180340"/>
                    </a:cubicBezTo>
                    <a:close/>
                  </a:path>
                </a:pathLst>
              </a:custGeom>
              <a:solidFill>
                <a:srgbClr val="C4C5C6"/>
              </a:solidFill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591213" y="695248"/>
              <a:ext cx="4765671" cy="568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4"/>
                </a:lnSpc>
              </a:pPr>
              <a:r>
                <a:rPr lang="en-US" b="true" sz="2703">
                  <a:solidFill>
                    <a:srgbClr val="000000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Front -End</a:t>
              </a:r>
            </a:p>
          </p:txBody>
        </p:sp>
        <p:sp>
          <p:nvSpPr>
            <p:cNvPr name="Freeform 32" id="32"/>
            <p:cNvSpPr/>
            <p:nvPr/>
          </p:nvSpPr>
          <p:spPr>
            <a:xfrm flipH="false" flipV="false" rot="0">
              <a:off x="258021" y="0"/>
              <a:ext cx="383750" cy="988993"/>
            </a:xfrm>
            <a:custGeom>
              <a:avLst/>
              <a:gdLst/>
              <a:ahLst/>
              <a:cxnLst/>
              <a:rect r="r" b="b" t="t" l="l"/>
              <a:pathLst>
                <a:path h="988993" w="383750">
                  <a:moveTo>
                    <a:pt x="0" y="0"/>
                  </a:moveTo>
                  <a:lnTo>
                    <a:pt x="383750" y="0"/>
                  </a:lnTo>
                  <a:lnTo>
                    <a:pt x="383750" y="988993"/>
                  </a:lnTo>
                  <a:lnTo>
                    <a:pt x="0" y="988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3" id="33"/>
            <p:cNvSpPr txBox="true"/>
            <p:nvPr/>
          </p:nvSpPr>
          <p:spPr>
            <a:xfrm rot="0">
              <a:off x="449896" y="1999253"/>
              <a:ext cx="5048306" cy="2554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46"/>
                </a:lnSpc>
              </a:pPr>
              <a:r>
                <a:rPr lang="en-US" sz="2343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Designed a responsive and user-friendly interface using Next.js and styled with Tailwind CSS.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4628527" y="4500741"/>
            <a:ext cx="4399555" cy="3415424"/>
            <a:chOff x="0" y="0"/>
            <a:chExt cx="5866073" cy="4553899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369457"/>
              <a:ext cx="5866073" cy="1344373"/>
              <a:chOff x="0" y="0"/>
              <a:chExt cx="1773297" cy="4064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17780" y="22860"/>
                <a:ext cx="174789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747897">
                    <a:moveTo>
                      <a:pt x="1747897" y="180340"/>
                    </a:moveTo>
                    <a:cubicBezTo>
                      <a:pt x="1747897" y="81280"/>
                      <a:pt x="1667887" y="0"/>
                      <a:pt x="15675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567557" y="360680"/>
                    </a:lnTo>
                    <a:cubicBezTo>
                      <a:pt x="1666617" y="360680"/>
                      <a:pt x="1747897" y="279400"/>
                      <a:pt x="1747897" y="180340"/>
                    </a:cubicBezTo>
                    <a:close/>
                  </a:path>
                </a:pathLst>
              </a:custGeom>
              <a:solidFill>
                <a:srgbClr val="C4C5C6"/>
              </a:solid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591213" y="695248"/>
              <a:ext cx="4765671" cy="568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4"/>
                </a:lnSpc>
              </a:pPr>
              <a:r>
                <a:rPr lang="en-US" b="true" sz="2703">
                  <a:solidFill>
                    <a:srgbClr val="000000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Back-End</a:t>
              </a:r>
            </a:p>
          </p:txBody>
        </p:sp>
        <p:sp>
          <p:nvSpPr>
            <p:cNvPr name="Freeform 38" id="38"/>
            <p:cNvSpPr/>
            <p:nvPr/>
          </p:nvSpPr>
          <p:spPr>
            <a:xfrm flipH="false" flipV="false" rot="0">
              <a:off x="258021" y="0"/>
              <a:ext cx="383750" cy="988993"/>
            </a:xfrm>
            <a:custGeom>
              <a:avLst/>
              <a:gdLst/>
              <a:ahLst/>
              <a:cxnLst/>
              <a:rect r="r" b="b" t="t" l="l"/>
              <a:pathLst>
                <a:path h="988993" w="383750">
                  <a:moveTo>
                    <a:pt x="0" y="0"/>
                  </a:moveTo>
                  <a:lnTo>
                    <a:pt x="383750" y="0"/>
                  </a:lnTo>
                  <a:lnTo>
                    <a:pt x="383750" y="988993"/>
                  </a:lnTo>
                  <a:lnTo>
                    <a:pt x="0" y="988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9" id="39"/>
            <p:cNvSpPr txBox="true"/>
            <p:nvPr/>
          </p:nvSpPr>
          <p:spPr>
            <a:xfrm rot="0">
              <a:off x="449896" y="1999253"/>
              <a:ext cx="5048306" cy="2554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46"/>
                </a:lnSpc>
              </a:pPr>
              <a:r>
                <a:rPr lang="en-US" sz="2343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Combined Node.js and FastAPI to handle API requests, manage data flow, and integrate AI functionality.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258486" y="4500741"/>
            <a:ext cx="4399555" cy="3415424"/>
            <a:chOff x="0" y="0"/>
            <a:chExt cx="5866073" cy="4553899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369457"/>
              <a:ext cx="5866073" cy="1344373"/>
              <a:chOff x="0" y="0"/>
              <a:chExt cx="1773297" cy="4064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17780" y="22860"/>
                <a:ext cx="174789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747897">
                    <a:moveTo>
                      <a:pt x="1747897" y="180340"/>
                    </a:moveTo>
                    <a:cubicBezTo>
                      <a:pt x="1747897" y="81280"/>
                      <a:pt x="1667887" y="0"/>
                      <a:pt x="15675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567557" y="360680"/>
                    </a:lnTo>
                    <a:cubicBezTo>
                      <a:pt x="1666617" y="360680"/>
                      <a:pt x="1747897" y="279400"/>
                      <a:pt x="1747897" y="180340"/>
                    </a:cubicBezTo>
                    <a:close/>
                  </a:path>
                </a:pathLst>
              </a:custGeom>
              <a:solidFill>
                <a:srgbClr val="C4C5C6"/>
              </a:solidFill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591213" y="695248"/>
              <a:ext cx="4765671" cy="568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4"/>
                </a:lnSpc>
              </a:pPr>
              <a:r>
                <a:rPr lang="en-US" b="true" sz="2703">
                  <a:solidFill>
                    <a:srgbClr val="000000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Database</a:t>
              </a:r>
            </a:p>
          </p:txBody>
        </p:sp>
        <p:sp>
          <p:nvSpPr>
            <p:cNvPr name="Freeform 44" id="44"/>
            <p:cNvSpPr/>
            <p:nvPr/>
          </p:nvSpPr>
          <p:spPr>
            <a:xfrm flipH="false" flipV="false" rot="0">
              <a:off x="258021" y="0"/>
              <a:ext cx="383750" cy="988993"/>
            </a:xfrm>
            <a:custGeom>
              <a:avLst/>
              <a:gdLst/>
              <a:ahLst/>
              <a:cxnLst/>
              <a:rect r="r" b="b" t="t" l="l"/>
              <a:pathLst>
                <a:path h="988993" w="383750">
                  <a:moveTo>
                    <a:pt x="0" y="0"/>
                  </a:moveTo>
                  <a:lnTo>
                    <a:pt x="383750" y="0"/>
                  </a:lnTo>
                  <a:lnTo>
                    <a:pt x="383750" y="988993"/>
                  </a:lnTo>
                  <a:lnTo>
                    <a:pt x="0" y="988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449896" y="1999253"/>
              <a:ext cx="5048306" cy="2554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46"/>
                </a:lnSpc>
              </a:pPr>
              <a:r>
                <a:rPr lang="en-US" sz="2343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Stored user posts (lost/found items) in a PostgreSQL database for secure and scalable data management.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3888445" y="4500741"/>
            <a:ext cx="4399555" cy="3415424"/>
            <a:chOff x="0" y="0"/>
            <a:chExt cx="5866073" cy="4553899"/>
          </a:xfrm>
        </p:grpSpPr>
        <p:grpSp>
          <p:nvGrpSpPr>
            <p:cNvPr name="Group 47" id="47"/>
            <p:cNvGrpSpPr/>
            <p:nvPr/>
          </p:nvGrpSpPr>
          <p:grpSpPr>
            <a:xfrm rot="0">
              <a:off x="0" y="369457"/>
              <a:ext cx="5866073" cy="1344373"/>
              <a:chOff x="0" y="0"/>
              <a:chExt cx="1773297" cy="40640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17780" y="22860"/>
                <a:ext cx="174789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747897">
                    <a:moveTo>
                      <a:pt x="1747897" y="180340"/>
                    </a:moveTo>
                    <a:cubicBezTo>
                      <a:pt x="1747897" y="81280"/>
                      <a:pt x="1667887" y="0"/>
                      <a:pt x="15675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567557" y="360680"/>
                    </a:lnTo>
                    <a:cubicBezTo>
                      <a:pt x="1666617" y="360680"/>
                      <a:pt x="1747897" y="279400"/>
                      <a:pt x="1747897" y="180340"/>
                    </a:cubicBezTo>
                    <a:close/>
                  </a:path>
                </a:pathLst>
              </a:custGeom>
              <a:solidFill>
                <a:srgbClr val="C4C5C6"/>
              </a:solidFill>
            </p:spPr>
          </p:sp>
        </p:grpSp>
        <p:sp>
          <p:nvSpPr>
            <p:cNvPr name="TextBox 49" id="49"/>
            <p:cNvSpPr txBox="true"/>
            <p:nvPr/>
          </p:nvSpPr>
          <p:spPr>
            <a:xfrm rot="0">
              <a:off x="591213" y="695248"/>
              <a:ext cx="4765671" cy="568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4"/>
                </a:lnSpc>
              </a:pPr>
              <a:r>
                <a:rPr lang="en-US" b="true" sz="2703">
                  <a:solidFill>
                    <a:srgbClr val="000000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AI Matching</a:t>
              </a:r>
            </a:p>
          </p:txBody>
        </p:sp>
        <p:sp>
          <p:nvSpPr>
            <p:cNvPr name="Freeform 50" id="50"/>
            <p:cNvSpPr/>
            <p:nvPr/>
          </p:nvSpPr>
          <p:spPr>
            <a:xfrm flipH="false" flipV="false" rot="0">
              <a:off x="258021" y="0"/>
              <a:ext cx="383750" cy="988993"/>
            </a:xfrm>
            <a:custGeom>
              <a:avLst/>
              <a:gdLst/>
              <a:ahLst/>
              <a:cxnLst/>
              <a:rect r="r" b="b" t="t" l="l"/>
              <a:pathLst>
                <a:path h="988993" w="383750">
                  <a:moveTo>
                    <a:pt x="0" y="0"/>
                  </a:moveTo>
                  <a:lnTo>
                    <a:pt x="383750" y="0"/>
                  </a:lnTo>
                  <a:lnTo>
                    <a:pt x="383750" y="988993"/>
                  </a:lnTo>
                  <a:lnTo>
                    <a:pt x="0" y="988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1" id="51"/>
            <p:cNvSpPr txBox="true"/>
            <p:nvPr/>
          </p:nvSpPr>
          <p:spPr>
            <a:xfrm rot="0">
              <a:off x="449896" y="1999253"/>
              <a:ext cx="5048306" cy="2554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46"/>
                </a:lnSpc>
              </a:pPr>
              <a:r>
                <a:rPr lang="en-US" sz="2343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Integrated the Sentence Transformers (all-MiniLM-L6-v2) model to compare item descriptions and find potential matches.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8C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22517282" cy="10189489"/>
            <a:chOff x="0" y="0"/>
            <a:chExt cx="30023043" cy="135859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204666" y="468689"/>
              <a:ext cx="387694" cy="387694"/>
            </a:xfrm>
            <a:custGeom>
              <a:avLst/>
              <a:gdLst/>
              <a:ahLst/>
              <a:cxnLst/>
              <a:rect r="r" b="b" t="t" l="l"/>
              <a:pathLst>
                <a:path h="387694" w="387694">
                  <a:moveTo>
                    <a:pt x="0" y="0"/>
                  </a:moveTo>
                  <a:lnTo>
                    <a:pt x="387694" y="0"/>
                  </a:lnTo>
                  <a:lnTo>
                    <a:pt x="387694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438681" y="468689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2012865" y="421064"/>
              <a:ext cx="2164406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Title Page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true" flipV="false" rot="0">
              <a:off x="252814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4541013" y="421064"/>
              <a:ext cx="2348110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Inpiration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true" flipV="false" rot="0">
              <a:off x="5244558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true" flipV="false" rot="0">
              <a:off x="800718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true" flipV="false" rot="0">
              <a:off x="11830278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AutoShape 15" id="15"/>
            <p:cNvSpPr/>
            <p:nvPr/>
          </p:nvSpPr>
          <p:spPr>
            <a:xfrm rot="0">
              <a:off x="91369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6" id="16"/>
            <p:cNvSpPr/>
            <p:nvPr/>
          </p:nvSpPr>
          <p:spPr>
            <a:xfrm rot="-10800000">
              <a:off x="22462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600200" y="1795007"/>
              <a:ext cx="412665" cy="425827"/>
            </a:xfrm>
            <a:custGeom>
              <a:avLst/>
              <a:gdLst/>
              <a:ahLst/>
              <a:cxnLst/>
              <a:rect r="r" b="b" t="t" l="l"/>
              <a:pathLst>
                <a:path h="425827" w="412665">
                  <a:moveTo>
                    <a:pt x="0" y="0"/>
                  </a:moveTo>
                  <a:lnTo>
                    <a:pt x="412665" y="0"/>
                  </a:lnTo>
                  <a:lnTo>
                    <a:pt x="412665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2134357" y="1667637"/>
              <a:ext cx="20878043" cy="680568"/>
              <a:chOff x="0" y="0"/>
              <a:chExt cx="12467294" cy="4064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246729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467294">
                    <a:moveTo>
                      <a:pt x="12264094" y="0"/>
                    </a:moveTo>
                    <a:cubicBezTo>
                      <a:pt x="12376318" y="0"/>
                      <a:pt x="12467294" y="90976"/>
                      <a:pt x="12467294" y="203200"/>
                    </a:cubicBezTo>
                    <a:cubicBezTo>
                      <a:pt x="12467294" y="315424"/>
                      <a:pt x="12376318" y="406400"/>
                      <a:pt x="1226409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4C5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9525"/>
                <a:ext cx="12467294" cy="415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2337202" y="1795007"/>
              <a:ext cx="445257" cy="425827"/>
            </a:xfrm>
            <a:custGeom>
              <a:avLst/>
              <a:gdLst/>
              <a:ahLst/>
              <a:cxnLst/>
              <a:rect r="r" b="b" t="t" l="l"/>
              <a:pathLst>
                <a:path h="425827" w="44525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2" id="22"/>
            <p:cNvGrpSpPr/>
            <p:nvPr/>
          </p:nvGrpSpPr>
          <p:grpSpPr>
            <a:xfrm rot="0">
              <a:off x="447964" y="221133"/>
              <a:ext cx="796139" cy="796139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356A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7257423" y="421064"/>
              <a:ext cx="2762629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What it does?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0020052" y="421064"/>
              <a:ext cx="3620451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How we built it?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3843143" y="421064"/>
              <a:ext cx="3620451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What’s next?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011059" y="1710529"/>
              <a:ext cx="1161031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48494E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nwHacks2025</a:t>
              </a:r>
            </a:p>
          </p:txBody>
        </p:sp>
        <p:sp>
          <p:nvSpPr>
            <p:cNvPr name="Freeform 29" id="29"/>
            <p:cNvSpPr/>
            <p:nvPr/>
          </p:nvSpPr>
          <p:spPr>
            <a:xfrm flipH="false" flipV="false" rot="0">
              <a:off x="17463594" y="483161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028700" y="2679937"/>
            <a:ext cx="878663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true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What’s next?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58338" y="5230438"/>
            <a:ext cx="5017821" cy="4027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2"/>
              </a:lnSpc>
            </a:pPr>
            <a:r>
              <a:rPr lang="en-US" sz="271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Implement a built-in messaging feature to allow users to directly communicate with each other on the platform, enabling quicker connections and resolutions.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58338" y="4375387"/>
            <a:ext cx="5017821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b="true" sz="3600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Messaging System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011841" y="5230438"/>
            <a:ext cx="5017821" cy="2284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2"/>
              </a:lnSpc>
            </a:pPr>
            <a:r>
              <a:rPr lang="en-US" sz="271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Add a dedicated page where users can view and manage all the posts they’ve created (lost or found items).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011841" y="4375387"/>
            <a:ext cx="5017821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b="true" sz="3600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User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DAGcuI8Rh_I</dc:identifier>
  <dcterms:modified xsi:type="dcterms:W3CDTF">2011-08-01T06:04:30Z</dcterms:modified>
  <cp:revision>1</cp:revision>
  <dc:title>nwHack2025</dc:title>
</cp:coreProperties>
</file>