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7.png@01D9BBB5.095DFED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9BBB5.919CFE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B5.919CFE4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9BBB5.919CFE4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9BBB4.EF349B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B4.EF349B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9BBB4.EF349B9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D9BBB4.EF349B9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5.png@01D9BBB4.EF349B9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6.png@01D9BBB4.EF349B9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EC83B8-9A58-EEEB-F754-27C7A916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AI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Credıt</a:t>
            </a:r>
            <a:r>
              <a:rPr lang="tr-TR" dirty="0"/>
              <a:t> </a:t>
            </a:r>
            <a:r>
              <a:rPr lang="tr-TR" dirty="0" err="1"/>
              <a:t>allocatıon</a:t>
            </a:r>
            <a:r>
              <a:rPr lang="tr-TR" dirty="0"/>
              <a:t> Project: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7F950B-FFCF-09E2-4AFF-68C5A638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Aylin </a:t>
            </a:r>
            <a:r>
              <a:rPr lang="tr-TR" dirty="0" err="1"/>
              <a:t>soykok</a:t>
            </a:r>
            <a:endParaRPr lang="tr-TR" dirty="0"/>
          </a:p>
          <a:p>
            <a:r>
              <a:rPr lang="tr-TR" dirty="0"/>
              <a:t>Salih Emre Demirkol</a:t>
            </a:r>
          </a:p>
          <a:p>
            <a:r>
              <a:rPr lang="tr-TR" dirty="0"/>
              <a:t>İdil güler</a:t>
            </a:r>
          </a:p>
          <a:p>
            <a:r>
              <a:rPr lang="tr-TR" dirty="0"/>
              <a:t>Zehra </a:t>
            </a:r>
            <a:r>
              <a:rPr lang="tr-TR" dirty="0" err="1"/>
              <a:t>bengü</a:t>
            </a:r>
            <a:r>
              <a:rPr lang="tr-TR" dirty="0"/>
              <a:t> </a:t>
            </a:r>
            <a:r>
              <a:rPr lang="tr-TR" dirty="0" err="1"/>
              <a:t>emül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06C83DB2-7B00-55B1-C8F5-2D09D8CCEA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4" y="505098"/>
            <a:ext cx="7572647" cy="554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1*ZT7S2SuhMd4Zazb2lVWm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05" y="505098"/>
            <a:ext cx="3449774" cy="29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9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E8B8BE-9825-9B74-A697-FA3D0FD6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9E79FF5-11ED-8366-540A-0C80FC7973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80987"/>
            <a:ext cx="8534400" cy="629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3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1961C9-D4FE-0CE8-518B-F61BB215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DA8B8E-6C11-2233-C466-FC55778355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457200"/>
            <a:ext cx="9532712" cy="6186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3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ADE536-2E5E-73A0-4E92-EAA0F9D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71E48-1381-1B3A-DAEE-F9A7B257F2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68" y="242595"/>
            <a:ext cx="9091063" cy="637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0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74" y="402008"/>
            <a:ext cx="10131425" cy="2182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74" y="2915500"/>
            <a:ext cx="10615622" cy="1341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08" y="4672565"/>
            <a:ext cx="10731388" cy="14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8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B52B4-0FEE-AB7A-2BEC-D5454666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78948"/>
            <a:ext cx="1082191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22818-1383-630E-F634-4E5F29A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B54F2EA-4EC0-2033-5144-B98A4FEB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704" y="443365"/>
            <a:ext cx="7830100" cy="61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22" y="1105601"/>
            <a:ext cx="4681782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04" y="1480455"/>
            <a:ext cx="6005579" cy="31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6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F62CDC-1718-8782-3B49-8075D4A3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5" y="186612"/>
            <a:ext cx="10131425" cy="715347"/>
          </a:xfrm>
        </p:spPr>
        <p:txBody>
          <a:bodyPr/>
          <a:lstStyle/>
          <a:p>
            <a:r>
              <a:rPr lang="tr-TR" dirty="0"/>
              <a:t>STEPS: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867E6-B9BE-4981-AF28-3FBED581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993710"/>
            <a:ext cx="8430207" cy="5798976"/>
          </a:xfrm>
        </p:spPr>
        <p:txBody>
          <a:bodyPr>
            <a:normAutofit fontScale="32500" lnSpcReduction="20000"/>
          </a:bodyPr>
          <a:lstStyle/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sz="6400" dirty="0"/>
          </a:p>
          <a:p>
            <a:pPr algn="l">
              <a:buFont typeface="+mj-lt"/>
              <a:buAutoNum type="arabicPeriod"/>
            </a:pPr>
            <a:r>
              <a:rPr lang="tr-TR" sz="6600" b="0" i="0" dirty="0">
                <a:effectLst/>
                <a:latin typeface="Söhne"/>
              </a:rPr>
              <a:t>Data </a:t>
            </a:r>
            <a:r>
              <a:rPr lang="tr-TR" sz="6600" b="0" i="0" dirty="0" err="1">
                <a:effectLst/>
                <a:latin typeface="Söhne"/>
              </a:rPr>
              <a:t>Segregation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>
                <a:effectLst/>
                <a:latin typeface="Söhne"/>
              </a:rPr>
              <a:t>Definition of </a:t>
            </a:r>
            <a:r>
              <a:rPr lang="tr-TR" sz="6600" b="0" i="0" dirty="0" err="1">
                <a:effectLst/>
                <a:latin typeface="Söhne"/>
              </a:rPr>
              <a:t>Different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Column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Sets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for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Transformation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Separation</a:t>
            </a:r>
            <a:r>
              <a:rPr lang="tr-TR" sz="6600" b="0" i="0" dirty="0">
                <a:effectLst/>
                <a:latin typeface="Söhne"/>
              </a:rPr>
              <a:t> of Test </a:t>
            </a:r>
            <a:r>
              <a:rPr lang="tr-TR" sz="6600" b="0" i="0" dirty="0" err="1">
                <a:effectLst/>
                <a:latin typeface="Söhne"/>
              </a:rPr>
              <a:t>and</a:t>
            </a:r>
            <a:r>
              <a:rPr lang="tr-TR" sz="6600" b="0" i="0" dirty="0">
                <a:effectLst/>
                <a:latin typeface="Söhne"/>
              </a:rPr>
              <a:t> Train Data</a:t>
            </a: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Creation</a:t>
            </a:r>
            <a:r>
              <a:rPr lang="tr-TR" sz="6600" b="0" i="0" dirty="0">
                <a:effectLst/>
                <a:latin typeface="Söhne"/>
              </a:rPr>
              <a:t> of </a:t>
            </a:r>
            <a:r>
              <a:rPr lang="tr-TR" sz="6600" b="0" i="0" dirty="0" err="1">
                <a:effectLst/>
                <a:latin typeface="Söhne"/>
              </a:rPr>
              <a:t>Pipelines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for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Numerical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and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Categorical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Features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>
                <a:effectLst/>
                <a:latin typeface="Söhne"/>
              </a:rPr>
              <a:t>Application of </a:t>
            </a:r>
            <a:r>
              <a:rPr lang="tr-TR" sz="6600" b="0" i="0" dirty="0" err="1">
                <a:effectLst/>
                <a:latin typeface="Söhne"/>
              </a:rPr>
              <a:t>ColumnTransformer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Process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for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Each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Column</a:t>
            </a:r>
            <a:r>
              <a:rPr lang="tr-TR" sz="6600" b="0" i="0" dirty="0">
                <a:effectLst/>
                <a:latin typeface="Söhne"/>
              </a:rPr>
              <a:t> Set</a:t>
            </a: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Addition</a:t>
            </a:r>
            <a:r>
              <a:rPr lang="tr-TR" sz="6600" b="0" i="0" dirty="0">
                <a:effectLst/>
                <a:latin typeface="Söhne"/>
              </a:rPr>
              <a:t> of Model </a:t>
            </a:r>
            <a:r>
              <a:rPr lang="tr-TR" sz="6600" b="0" i="0" dirty="0" err="1">
                <a:effectLst/>
                <a:latin typeface="Söhne"/>
              </a:rPr>
              <a:t>to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the</a:t>
            </a:r>
            <a:r>
              <a:rPr lang="tr-TR" sz="6600" b="0" i="0" dirty="0">
                <a:effectLst/>
                <a:latin typeface="Söhne"/>
              </a:rPr>
              <a:t> Final </a:t>
            </a:r>
            <a:r>
              <a:rPr lang="tr-TR" sz="6600" b="0" i="0" dirty="0" err="1">
                <a:effectLst/>
                <a:latin typeface="Söhne"/>
              </a:rPr>
              <a:t>Pipeline</a:t>
            </a:r>
            <a:r>
              <a:rPr lang="tr-TR" sz="6600" b="0" i="0" dirty="0">
                <a:effectLst/>
                <a:latin typeface="Söhne"/>
              </a:rPr>
              <a:t> (</a:t>
            </a:r>
            <a:r>
              <a:rPr lang="tr-TR" sz="6600" b="0" i="0" dirty="0" err="1">
                <a:effectLst/>
                <a:latin typeface="Söhne"/>
              </a:rPr>
              <a:t>XGBoost</a:t>
            </a:r>
            <a:r>
              <a:rPr lang="tr-TR" sz="6600" b="0" i="0" dirty="0">
                <a:effectLst/>
                <a:latin typeface="Söhne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Selection</a:t>
            </a:r>
            <a:r>
              <a:rPr lang="tr-TR" sz="6600" b="0" i="0" dirty="0">
                <a:effectLst/>
                <a:latin typeface="Söhne"/>
              </a:rPr>
              <a:t> of Top 10 </a:t>
            </a:r>
            <a:r>
              <a:rPr lang="tr-TR" sz="6600" b="0" i="0" dirty="0" err="1">
                <a:effectLst/>
                <a:latin typeface="Söhne"/>
              </a:rPr>
              <a:t>Features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from</a:t>
            </a:r>
            <a:r>
              <a:rPr lang="tr-TR" sz="6600" b="0" i="0" dirty="0">
                <a:effectLst/>
                <a:latin typeface="Söhne"/>
              </a:rPr>
              <a:t> SHAP, </a:t>
            </a:r>
            <a:r>
              <a:rPr lang="tr-TR" sz="6600" b="0" i="0" dirty="0" err="1">
                <a:effectLst/>
                <a:latin typeface="Söhne"/>
              </a:rPr>
              <a:t>Permutation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Importance</a:t>
            </a:r>
            <a:r>
              <a:rPr lang="tr-TR" sz="6600" b="0" i="0" dirty="0">
                <a:effectLst/>
                <a:latin typeface="Söhne"/>
              </a:rPr>
              <a:t>, </a:t>
            </a:r>
            <a:r>
              <a:rPr lang="tr-TR" sz="6600" b="0" i="0" dirty="0" err="1">
                <a:effectLst/>
                <a:latin typeface="Söhne"/>
              </a:rPr>
              <a:t>and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Random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Forest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Creation</a:t>
            </a:r>
            <a:r>
              <a:rPr lang="tr-TR" sz="6600" b="0" i="0" dirty="0">
                <a:effectLst/>
                <a:latin typeface="Söhne"/>
              </a:rPr>
              <a:t> of </a:t>
            </a:r>
            <a:r>
              <a:rPr lang="tr-TR" sz="6600" b="0" i="0" dirty="0" err="1">
                <a:effectLst/>
                <a:latin typeface="Söhne"/>
              </a:rPr>
              <a:t>Confusion</a:t>
            </a:r>
            <a:r>
              <a:rPr lang="tr-TR" sz="6600" b="0" i="0" dirty="0">
                <a:effectLst/>
                <a:latin typeface="Söhne"/>
              </a:rPr>
              <a:t> </a:t>
            </a:r>
            <a:r>
              <a:rPr lang="tr-TR" sz="6600" b="0" i="0" dirty="0" err="1">
                <a:effectLst/>
                <a:latin typeface="Söhne"/>
              </a:rPr>
              <a:t>Matrix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>
                <a:effectLst/>
                <a:latin typeface="Söhne"/>
              </a:rPr>
              <a:t>Evaluation of </a:t>
            </a:r>
            <a:r>
              <a:rPr lang="tr-TR" sz="6600" b="0" i="0" dirty="0" err="1">
                <a:effectLst/>
                <a:latin typeface="Söhne"/>
              </a:rPr>
              <a:t>Metrics</a:t>
            </a:r>
            <a:endParaRPr lang="tr-TR" sz="6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sz="6600" b="0" i="0" dirty="0" err="1">
                <a:effectLst/>
                <a:latin typeface="Söhne"/>
              </a:rPr>
              <a:t>Visualization</a:t>
            </a:r>
            <a:r>
              <a:rPr lang="tr-TR" sz="6600" b="0" i="0" dirty="0">
                <a:effectLst/>
                <a:latin typeface="Söhne"/>
              </a:rPr>
              <a:t> of Data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16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1" y="460493"/>
            <a:ext cx="9201480" cy="59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3CD50-A2FB-349F-0DB5-368DE18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5578025-D76A-1FC4-F09B-2A04B4FCE2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9562"/>
            <a:ext cx="9258299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3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4E0FD-96D4-B3E5-06AC-F8D9893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A834E8-BE88-50FA-DC4D-01A5F70979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542925"/>
            <a:ext cx="9540875" cy="596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8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03DF-6AA0-7D4F-E962-C2B11455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A21DB-6B8F-FAD7-8850-1E4499EF7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313"/>
            <a:ext cx="10210800" cy="6429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51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CDF6D-7750-027D-2705-07029183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379CE9-6DCE-BBBD-A085-5E882CF7E3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33375"/>
            <a:ext cx="9372599" cy="621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6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9F5DB-5B7B-2EDE-3DE5-326B8BEB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70F143B-7893-EF78-2ADD-76FA216E12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309562"/>
            <a:ext cx="8677275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F096C-355D-5C40-4170-3A81737F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215E0BC-0E40-62F3-2A85-B47E83B02A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09562"/>
            <a:ext cx="8305800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66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823</TotalTime>
  <Words>83</Words>
  <Application>Microsoft Macintosh PowerPoint</Application>
  <PresentationFormat>Geniş ekran</PresentationFormat>
  <Paragraphs>24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Gökyüzü</vt:lpstr>
      <vt:lpstr>AI based Credıt allocatıon Project:</vt:lpstr>
      <vt:lpstr>STEPS: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Teb arf proje sunumu</dc:title>
  <dc:creator>ZEHRA BENGÜ EMÜL</dc:creator>
  <cp:lastModifiedBy>idil güler</cp:lastModifiedBy>
  <cp:revision>7</cp:revision>
  <dcterms:created xsi:type="dcterms:W3CDTF">2023-07-21T05:44:42Z</dcterms:created>
  <dcterms:modified xsi:type="dcterms:W3CDTF">2024-02-07T20:49:42Z</dcterms:modified>
</cp:coreProperties>
</file>