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9"/>
  </p:notesMasterIdLst>
  <p:sldIdLst>
    <p:sldId id="256" r:id="rId2"/>
    <p:sldId id="286" r:id="rId3"/>
    <p:sldId id="270" r:id="rId4"/>
    <p:sldId id="268" r:id="rId5"/>
    <p:sldId id="283" r:id="rId6"/>
    <p:sldId id="288" r:id="rId7"/>
    <p:sldId id="287" r:id="rId8"/>
  </p:sldIdLst>
  <p:sldSz cx="9144000" cy="5143500" type="screen16x9"/>
  <p:notesSz cx="6858000" cy="9144000"/>
  <p:embeddedFontLst>
    <p:embeddedFont>
      <p:font typeface="Concert One" panose="020B0604020202020204" charset="0"/>
      <p:regular r:id="rId10"/>
    </p:embeddedFont>
    <p:embeddedFont>
      <p:font typeface="Baloo 2" panose="020B0604020202020204" charset="0"/>
      <p:regular r:id="rId11"/>
      <p:bold r:id="rId12"/>
    </p:embeddedFont>
    <p:embeddedFont>
      <p:font typeface="Teko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75">
          <p15:clr>
            <a:srgbClr val="FFFFFF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812AC2-C02A-46E6-915C-9D99462789C3}">
  <a:tblStyle styleId="{71812AC2-C02A-46E6-915C-9D99462789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>
        <p:guide orient="horz" pos="67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g8252561954_2_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5" name="Google Shape;1935;g8252561954_2_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86fc84f77b_0_16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86fc84f77b_0_16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86fc84f77b_0_16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86fc84f77b_0_16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86fc84f77b_0_16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g86fc84f77b_0_167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53050" y="518444"/>
            <a:ext cx="7757688" cy="4439866"/>
            <a:chOff x="329117" y="143471"/>
            <a:chExt cx="8485767" cy="4856559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17;p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6610115" y="4104937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614487" y="4028602"/>
            <a:ext cx="339830" cy="36654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565151" y="3342101"/>
            <a:ext cx="1928325" cy="2247935"/>
            <a:chOff x="-717551" y="3189701"/>
            <a:chExt cx="1928325" cy="2247935"/>
          </a:xfrm>
        </p:grpSpPr>
        <p:sp>
          <p:nvSpPr>
            <p:cNvPr id="23" name="Google Shape;23;p2"/>
            <p:cNvSpPr/>
            <p:nvPr/>
          </p:nvSpPr>
          <p:spPr>
            <a:xfrm>
              <a:off x="-712863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rgbClr val="75C4A4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17551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17551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698911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639811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507546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327510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570051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rgbClr val="75C4A4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567372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332811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40324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429805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395260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308870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82798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rgbClr val="75C4A4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23698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49608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18356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86489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61878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45247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43964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49281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rgbClr val="75C4A4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45263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84169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13045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12033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03095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00074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8031549" y="3342101"/>
            <a:ext cx="1928325" cy="2247935"/>
            <a:chOff x="7879149" y="3189701"/>
            <a:chExt cx="1928325" cy="2247935"/>
          </a:xfrm>
        </p:grpSpPr>
        <p:sp>
          <p:nvSpPr>
            <p:cNvPr id="53" name="Google Shape;53;p2"/>
            <p:cNvSpPr/>
            <p:nvPr/>
          </p:nvSpPr>
          <p:spPr>
            <a:xfrm flipH="1">
              <a:off x="8622011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rgbClr val="75C4A4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8618049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8750927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9621356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9456556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flipH="1">
              <a:off x="9176848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flipH="1">
              <a:off x="8977502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flipH="1">
              <a:off x="8513688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rgbClr val="75C4A4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flipH="1">
              <a:off x="8509726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flipH="1">
              <a:off x="8691098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flipH="1">
              <a:off x="928182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flipH="1">
              <a:off x="9167528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flipH="1">
              <a:off x="9029348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flipH="1">
              <a:off x="8911035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flipH="1">
              <a:off x="8394756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rgbClr val="75C4A4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flipH="1">
              <a:off x="8390794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flipH="1">
              <a:off x="8509719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flipH="1">
              <a:off x="8665198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flipH="1">
              <a:off x="8599402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flipH="1">
              <a:off x="8536953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flipH="1">
              <a:off x="8483155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flipH="1">
              <a:off x="8445262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flipH="1">
              <a:off x="7911015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rgbClr val="75C4A4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flipH="1">
              <a:off x="7879149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flipH="1">
              <a:off x="8008063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flipH="1">
              <a:off x="7967489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flipH="1">
              <a:off x="7954207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flipH="1">
              <a:off x="7962188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flipH="1">
              <a:off x="8013365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2822648" y="1410591"/>
            <a:ext cx="10916" cy="6717"/>
          </a:xfrm>
          <a:custGeom>
            <a:avLst/>
            <a:gdLst/>
            <a:ahLst/>
            <a:cxnLst/>
            <a:rect l="l" t="t" r="r" b="b"/>
            <a:pathLst>
              <a:path w="273" h="168" extrusionOk="0">
                <a:moveTo>
                  <a:pt x="213" y="0"/>
                </a:moveTo>
                <a:cubicBezTo>
                  <a:pt x="203" y="0"/>
                  <a:pt x="194" y="3"/>
                  <a:pt x="185" y="8"/>
                </a:cubicBezTo>
                <a:cubicBezTo>
                  <a:pt x="166" y="20"/>
                  <a:pt x="177" y="46"/>
                  <a:pt x="194" y="46"/>
                </a:cubicBezTo>
                <a:cubicBezTo>
                  <a:pt x="197" y="46"/>
                  <a:pt x="201" y="45"/>
                  <a:pt x="205" y="43"/>
                </a:cubicBezTo>
                <a:lnTo>
                  <a:pt x="205" y="43"/>
                </a:lnTo>
                <a:cubicBezTo>
                  <a:pt x="168" y="65"/>
                  <a:pt x="175" y="78"/>
                  <a:pt x="133" y="87"/>
                </a:cubicBezTo>
                <a:cubicBezTo>
                  <a:pt x="129" y="88"/>
                  <a:pt x="125" y="88"/>
                  <a:pt x="122" y="88"/>
                </a:cubicBezTo>
                <a:cubicBezTo>
                  <a:pt x="110" y="88"/>
                  <a:pt x="98" y="85"/>
                  <a:pt x="86" y="85"/>
                </a:cubicBezTo>
                <a:cubicBezTo>
                  <a:pt x="81" y="85"/>
                  <a:pt x="76" y="85"/>
                  <a:pt x="70" y="87"/>
                </a:cubicBezTo>
                <a:cubicBezTo>
                  <a:pt x="47" y="93"/>
                  <a:pt x="27" y="104"/>
                  <a:pt x="13" y="121"/>
                </a:cubicBezTo>
                <a:cubicBezTo>
                  <a:pt x="1" y="135"/>
                  <a:pt x="13" y="152"/>
                  <a:pt x="27" y="152"/>
                </a:cubicBezTo>
                <a:cubicBezTo>
                  <a:pt x="31" y="152"/>
                  <a:pt x="35" y="151"/>
                  <a:pt x="39" y="147"/>
                </a:cubicBezTo>
                <a:cubicBezTo>
                  <a:pt x="88" y="100"/>
                  <a:pt x="261" y="167"/>
                  <a:pt x="270" y="62"/>
                </a:cubicBezTo>
                <a:cubicBezTo>
                  <a:pt x="273" y="27"/>
                  <a:pt x="244" y="0"/>
                  <a:pt x="213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1836429" y="3587752"/>
            <a:ext cx="8077" cy="12115"/>
          </a:xfrm>
          <a:custGeom>
            <a:avLst/>
            <a:gdLst/>
            <a:ahLst/>
            <a:cxnLst/>
            <a:rect l="l" t="t" r="r" b="b"/>
            <a:pathLst>
              <a:path w="202" h="303" extrusionOk="0">
                <a:moveTo>
                  <a:pt x="2" y="1"/>
                </a:moveTo>
                <a:cubicBezTo>
                  <a:pt x="1" y="1"/>
                  <a:pt x="1" y="1"/>
                  <a:pt x="1" y="2"/>
                </a:cubicBezTo>
                <a:cubicBezTo>
                  <a:pt x="62" y="94"/>
                  <a:pt x="121" y="188"/>
                  <a:pt x="181" y="282"/>
                </a:cubicBezTo>
                <a:cubicBezTo>
                  <a:pt x="187" y="289"/>
                  <a:pt x="194" y="296"/>
                  <a:pt x="201" y="303"/>
                </a:cubicBezTo>
                <a:cubicBezTo>
                  <a:pt x="67" y="81"/>
                  <a:pt x="10" y="1"/>
                  <a:pt x="2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3489951" y="2822527"/>
            <a:ext cx="5398" cy="15714"/>
          </a:xfrm>
          <a:custGeom>
            <a:avLst/>
            <a:gdLst/>
            <a:ahLst/>
            <a:cxnLst/>
            <a:rect l="l" t="t" r="r" b="b"/>
            <a:pathLst>
              <a:path w="135" h="393" extrusionOk="0">
                <a:moveTo>
                  <a:pt x="3" y="1"/>
                </a:moveTo>
                <a:cubicBezTo>
                  <a:pt x="1" y="1"/>
                  <a:pt x="3" y="17"/>
                  <a:pt x="10" y="43"/>
                </a:cubicBezTo>
                <a:cubicBezTo>
                  <a:pt x="53" y="157"/>
                  <a:pt x="95" y="270"/>
                  <a:pt x="132" y="386"/>
                </a:cubicBezTo>
                <a:cubicBezTo>
                  <a:pt x="132" y="388"/>
                  <a:pt x="133" y="389"/>
                  <a:pt x="135" y="392"/>
                </a:cubicBezTo>
                <a:cubicBezTo>
                  <a:pt x="45" y="100"/>
                  <a:pt x="8" y="1"/>
                  <a:pt x="3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5904698" y="-181955"/>
            <a:ext cx="9037" cy="9996"/>
          </a:xfrm>
          <a:custGeom>
            <a:avLst/>
            <a:gdLst/>
            <a:ahLst/>
            <a:cxnLst/>
            <a:rect l="l" t="t" r="r" b="b"/>
            <a:pathLst>
              <a:path w="226" h="250" extrusionOk="0">
                <a:moveTo>
                  <a:pt x="6" y="0"/>
                </a:moveTo>
                <a:cubicBezTo>
                  <a:pt x="0" y="0"/>
                  <a:pt x="54" y="66"/>
                  <a:pt x="225" y="249"/>
                </a:cubicBezTo>
                <a:lnTo>
                  <a:pt x="212" y="232"/>
                </a:lnTo>
                <a:cubicBezTo>
                  <a:pt x="145" y="156"/>
                  <a:pt x="77" y="80"/>
                  <a:pt x="12" y="4"/>
                </a:cubicBezTo>
                <a:cubicBezTo>
                  <a:pt x="9" y="2"/>
                  <a:pt x="7" y="0"/>
                  <a:pt x="6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ctrTitle"/>
          </p:nvPr>
        </p:nvSpPr>
        <p:spPr>
          <a:xfrm>
            <a:off x="2155050" y="1546808"/>
            <a:ext cx="4836000" cy="17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ncert One"/>
              <a:buNone/>
              <a:defRPr sz="68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subTitle" idx="1"/>
          </p:nvPr>
        </p:nvSpPr>
        <p:spPr>
          <a:xfrm>
            <a:off x="2391600" y="3321323"/>
            <a:ext cx="436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7169342" y="1095366"/>
            <a:ext cx="398352" cy="427012"/>
          </a:xfrm>
          <a:custGeom>
            <a:avLst/>
            <a:gdLst/>
            <a:ahLst/>
            <a:cxnLst/>
            <a:rect l="l" t="t" r="r" b="b"/>
            <a:pathLst>
              <a:path w="2977" h="3191" extrusionOk="0">
                <a:moveTo>
                  <a:pt x="1488" y="0"/>
                </a:moveTo>
                <a:lnTo>
                  <a:pt x="1262" y="667"/>
                </a:lnTo>
                <a:cubicBezTo>
                  <a:pt x="1155" y="988"/>
                  <a:pt x="917" y="1238"/>
                  <a:pt x="595" y="1357"/>
                </a:cubicBezTo>
                <a:lnTo>
                  <a:pt x="0" y="1595"/>
                </a:lnTo>
                <a:lnTo>
                  <a:pt x="595" y="1822"/>
                </a:lnTo>
                <a:cubicBezTo>
                  <a:pt x="917" y="1941"/>
                  <a:pt x="1155" y="2203"/>
                  <a:pt x="1262" y="2524"/>
                </a:cubicBezTo>
                <a:lnTo>
                  <a:pt x="1488" y="3191"/>
                </a:lnTo>
                <a:lnTo>
                  <a:pt x="1715" y="2524"/>
                </a:lnTo>
                <a:cubicBezTo>
                  <a:pt x="1822" y="2203"/>
                  <a:pt x="2072" y="1941"/>
                  <a:pt x="2381" y="1822"/>
                </a:cubicBezTo>
                <a:lnTo>
                  <a:pt x="2977" y="1595"/>
                </a:lnTo>
                <a:lnTo>
                  <a:pt x="2381" y="1357"/>
                </a:lnTo>
                <a:cubicBezTo>
                  <a:pt x="2072" y="1238"/>
                  <a:pt x="1822" y="988"/>
                  <a:pt x="1715" y="667"/>
                </a:cubicBezTo>
                <a:lnTo>
                  <a:pt x="1488" y="0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2155044" y="121402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1338102" y="2357862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2206519" y="201292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1658244" y="293077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6752399" y="1920823"/>
            <a:ext cx="553882" cy="59742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5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1404152" y="1349987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7420014" y="2930768"/>
            <a:ext cx="147682" cy="158298"/>
          </a:xfrm>
          <a:custGeom>
            <a:avLst/>
            <a:gdLst/>
            <a:ahLst/>
            <a:cxnLst/>
            <a:rect l="l" t="t" r="r" b="b"/>
            <a:pathLst>
              <a:path w="2977" h="3191" extrusionOk="0">
                <a:moveTo>
                  <a:pt x="1488" y="0"/>
                </a:moveTo>
                <a:lnTo>
                  <a:pt x="1262" y="667"/>
                </a:lnTo>
                <a:cubicBezTo>
                  <a:pt x="1155" y="988"/>
                  <a:pt x="917" y="1238"/>
                  <a:pt x="595" y="1357"/>
                </a:cubicBezTo>
                <a:lnTo>
                  <a:pt x="0" y="1595"/>
                </a:lnTo>
                <a:lnTo>
                  <a:pt x="595" y="1822"/>
                </a:lnTo>
                <a:cubicBezTo>
                  <a:pt x="917" y="1941"/>
                  <a:pt x="1155" y="2203"/>
                  <a:pt x="1262" y="2524"/>
                </a:cubicBezTo>
                <a:lnTo>
                  <a:pt x="1488" y="3191"/>
                </a:lnTo>
                <a:lnTo>
                  <a:pt x="1715" y="2524"/>
                </a:lnTo>
                <a:cubicBezTo>
                  <a:pt x="1822" y="2203"/>
                  <a:pt x="2072" y="1941"/>
                  <a:pt x="2381" y="1822"/>
                </a:cubicBezTo>
                <a:lnTo>
                  <a:pt x="2977" y="1595"/>
                </a:lnTo>
                <a:lnTo>
                  <a:pt x="2381" y="1357"/>
                </a:lnTo>
                <a:cubicBezTo>
                  <a:pt x="2072" y="1238"/>
                  <a:pt x="1822" y="988"/>
                  <a:pt x="1715" y="667"/>
                </a:cubicBezTo>
                <a:lnTo>
                  <a:pt x="1488" y="0"/>
                </a:ln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2968719" y="15787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6166095" y="224979"/>
            <a:ext cx="489927" cy="52842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1801920" y="47841"/>
            <a:ext cx="489927" cy="52842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"/>
          <p:cNvSpPr txBox="1">
            <a:spLocks noGrp="1"/>
          </p:cNvSpPr>
          <p:nvPr>
            <p:ph type="title"/>
          </p:nvPr>
        </p:nvSpPr>
        <p:spPr>
          <a:xfrm>
            <a:off x="797325" y="671225"/>
            <a:ext cx="3489300" cy="4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centages">
  <p:cSld name="SECTION_TITLE_AND_DESCRIPTION_1_1_1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17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30" name="Google Shape;530;p17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31" name="Google Shape;531;p17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7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7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7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5" name="Google Shape;535;p17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7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7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8" name="Google Shape;538;p17"/>
          <p:cNvSpPr txBox="1">
            <a:spLocks noGrp="1"/>
          </p:cNvSpPr>
          <p:nvPr>
            <p:ph type="title"/>
          </p:nvPr>
        </p:nvSpPr>
        <p:spPr>
          <a:xfrm>
            <a:off x="697475" y="5866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9" name="Google Shape;539;p17"/>
          <p:cNvSpPr txBox="1">
            <a:spLocks noGrp="1"/>
          </p:cNvSpPr>
          <p:nvPr>
            <p:ph type="subTitle" idx="1"/>
          </p:nvPr>
        </p:nvSpPr>
        <p:spPr>
          <a:xfrm>
            <a:off x="1005350" y="3382402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0" name="Google Shape;540;p17"/>
          <p:cNvSpPr txBox="1">
            <a:spLocks noGrp="1"/>
          </p:cNvSpPr>
          <p:nvPr>
            <p:ph type="subTitle" idx="2"/>
          </p:nvPr>
        </p:nvSpPr>
        <p:spPr>
          <a:xfrm>
            <a:off x="3445494" y="3382402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1" name="Google Shape;541;p17"/>
          <p:cNvSpPr txBox="1">
            <a:spLocks noGrp="1"/>
          </p:cNvSpPr>
          <p:nvPr>
            <p:ph type="subTitle" idx="3"/>
          </p:nvPr>
        </p:nvSpPr>
        <p:spPr>
          <a:xfrm>
            <a:off x="5885639" y="3382402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2" name="Google Shape;542;p17"/>
          <p:cNvSpPr txBox="1">
            <a:spLocks noGrp="1"/>
          </p:cNvSpPr>
          <p:nvPr>
            <p:ph type="title" idx="4" hasCustomPrompt="1"/>
          </p:nvPr>
        </p:nvSpPr>
        <p:spPr>
          <a:xfrm>
            <a:off x="1423100" y="2827700"/>
            <a:ext cx="14175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3" name="Google Shape;543;p17"/>
          <p:cNvSpPr txBox="1">
            <a:spLocks noGrp="1"/>
          </p:cNvSpPr>
          <p:nvPr>
            <p:ph type="title" idx="5" hasCustomPrompt="1"/>
          </p:nvPr>
        </p:nvSpPr>
        <p:spPr>
          <a:xfrm>
            <a:off x="3863250" y="2827700"/>
            <a:ext cx="14175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4" name="Google Shape;544;p17"/>
          <p:cNvSpPr txBox="1">
            <a:spLocks noGrp="1"/>
          </p:cNvSpPr>
          <p:nvPr>
            <p:ph type="title" idx="6" hasCustomPrompt="1"/>
          </p:nvPr>
        </p:nvSpPr>
        <p:spPr>
          <a:xfrm>
            <a:off x="6303400" y="2824225"/>
            <a:ext cx="14175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TITLE_ONLY_2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oogle Shape;558;p19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59" name="Google Shape;559;p19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60" name="Google Shape;560;p19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9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9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9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4" name="Google Shape;564;p19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7" name="Google Shape;56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8" name="Google Shape;568;p19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TITLE_ONLY_1_1"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5" name="Google Shape;695;p24"/>
          <p:cNvGrpSpPr/>
          <p:nvPr/>
        </p:nvGrpSpPr>
        <p:grpSpPr>
          <a:xfrm>
            <a:off x="777625" y="373675"/>
            <a:ext cx="3794384" cy="4275159"/>
            <a:chOff x="446439" y="565325"/>
            <a:chExt cx="3794384" cy="4275159"/>
          </a:xfrm>
        </p:grpSpPr>
        <p:sp>
          <p:nvSpPr>
            <p:cNvPr id="696" name="Google Shape;696;p24"/>
            <p:cNvSpPr/>
            <p:nvPr/>
          </p:nvSpPr>
          <p:spPr>
            <a:xfrm>
              <a:off x="446439" y="657450"/>
              <a:ext cx="3792282" cy="4183034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4"/>
            <p:cNvSpPr/>
            <p:nvPr/>
          </p:nvSpPr>
          <p:spPr>
            <a:xfrm>
              <a:off x="446439" y="565325"/>
              <a:ext cx="3794384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701603" y="606974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832889" y="606974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570317" y="606974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1" name="Google Shape;70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2" name="Google Shape;702;p24"/>
          <p:cNvSpPr txBox="1">
            <a:spLocks noGrp="1"/>
          </p:cNvSpPr>
          <p:nvPr>
            <p:ph type="title"/>
          </p:nvPr>
        </p:nvSpPr>
        <p:spPr>
          <a:xfrm>
            <a:off x="865508" y="588901"/>
            <a:ext cx="361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1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4" name="Google Shape;704;p25"/>
          <p:cNvGrpSpPr/>
          <p:nvPr/>
        </p:nvGrpSpPr>
        <p:grpSpPr>
          <a:xfrm>
            <a:off x="336517" y="150871"/>
            <a:ext cx="8485767" cy="4856559"/>
            <a:chOff x="329117" y="143471"/>
            <a:chExt cx="8485767" cy="4856559"/>
          </a:xfrm>
        </p:grpSpPr>
        <p:grpSp>
          <p:nvGrpSpPr>
            <p:cNvPr id="705" name="Google Shape;705;p25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706" name="Google Shape;706;p25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25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5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25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25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1" name="Google Shape;711;p25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5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5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4" name="Google Shape;714;p25"/>
          <p:cNvSpPr txBox="1">
            <a:spLocks noGrp="1"/>
          </p:cNvSpPr>
          <p:nvPr>
            <p:ph type="title"/>
          </p:nvPr>
        </p:nvSpPr>
        <p:spPr>
          <a:xfrm>
            <a:off x="697475" y="5889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5" name="Google Shape;715;p25"/>
          <p:cNvSpPr txBox="1">
            <a:spLocks noGrp="1"/>
          </p:cNvSpPr>
          <p:nvPr>
            <p:ph type="body" idx="1"/>
          </p:nvPr>
        </p:nvSpPr>
        <p:spPr>
          <a:xfrm>
            <a:off x="909125" y="1767887"/>
            <a:ext cx="7406100" cy="16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7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6" name="Google Shape;716;p25"/>
          <p:cNvSpPr/>
          <p:nvPr/>
        </p:nvSpPr>
        <p:spPr>
          <a:xfrm rot="10800000">
            <a:off x="748295" y="874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25"/>
          <p:cNvSpPr/>
          <p:nvPr/>
        </p:nvSpPr>
        <p:spPr>
          <a:xfrm rot="10800000">
            <a:off x="42344" y="58662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25"/>
          <p:cNvSpPr/>
          <p:nvPr/>
        </p:nvSpPr>
        <p:spPr>
          <a:xfrm rot="10800000">
            <a:off x="357159" y="4152524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25"/>
          <p:cNvSpPr/>
          <p:nvPr/>
        </p:nvSpPr>
        <p:spPr>
          <a:xfrm rot="10800000">
            <a:off x="136851" y="18526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0" name="Google Shape;720;p25"/>
          <p:cNvGrpSpPr/>
          <p:nvPr/>
        </p:nvGrpSpPr>
        <p:grpSpPr>
          <a:xfrm rot="-3380402">
            <a:off x="7283273" y="2942117"/>
            <a:ext cx="3239089" cy="2443016"/>
            <a:chOff x="1852738" y="206787"/>
            <a:chExt cx="2668014" cy="2012295"/>
          </a:xfrm>
        </p:grpSpPr>
        <p:sp>
          <p:nvSpPr>
            <p:cNvPr id="721" name="Google Shape;721;p25"/>
            <p:cNvSpPr/>
            <p:nvPr/>
          </p:nvSpPr>
          <p:spPr>
            <a:xfrm>
              <a:off x="1863109" y="218911"/>
              <a:ext cx="2657643" cy="1988923"/>
            </a:xfrm>
            <a:custGeom>
              <a:avLst/>
              <a:gdLst/>
              <a:ahLst/>
              <a:cxnLst/>
              <a:rect l="l" t="t" r="r" b="b"/>
              <a:pathLst>
                <a:path w="18194" h="13616" extrusionOk="0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5"/>
            <p:cNvSpPr/>
            <p:nvPr/>
          </p:nvSpPr>
          <p:spPr>
            <a:xfrm>
              <a:off x="1852738" y="206787"/>
              <a:ext cx="2626237" cy="2012295"/>
            </a:xfrm>
            <a:custGeom>
              <a:avLst/>
              <a:gdLst/>
              <a:ahLst/>
              <a:cxnLst/>
              <a:rect l="l" t="t" r="r" b="b"/>
              <a:pathLst>
                <a:path w="17979" h="13776" extrusionOk="0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5"/>
            <p:cNvSpPr/>
            <p:nvPr/>
          </p:nvSpPr>
          <p:spPr>
            <a:xfrm>
              <a:off x="3252705" y="1222283"/>
              <a:ext cx="320191" cy="890750"/>
            </a:xfrm>
            <a:custGeom>
              <a:avLst/>
              <a:gdLst/>
              <a:ahLst/>
              <a:cxnLst/>
              <a:rect l="l" t="t" r="r" b="b"/>
              <a:pathLst>
                <a:path w="2192" h="6098" extrusionOk="0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5"/>
            <p:cNvSpPr/>
            <p:nvPr/>
          </p:nvSpPr>
          <p:spPr>
            <a:xfrm>
              <a:off x="2664906" y="293262"/>
              <a:ext cx="434858" cy="551862"/>
            </a:xfrm>
            <a:custGeom>
              <a:avLst/>
              <a:gdLst/>
              <a:ahLst/>
              <a:cxnLst/>
              <a:rect l="l" t="t" r="r" b="b"/>
              <a:pathLst>
                <a:path w="2977" h="3778" extrusionOk="0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5"/>
            <p:cNvSpPr/>
            <p:nvPr/>
          </p:nvSpPr>
          <p:spPr>
            <a:xfrm>
              <a:off x="3364013" y="660634"/>
              <a:ext cx="309820" cy="184490"/>
            </a:xfrm>
            <a:custGeom>
              <a:avLst/>
              <a:gdLst/>
              <a:ahLst/>
              <a:cxnLst/>
              <a:rect l="l" t="t" r="r" b="b"/>
              <a:pathLst>
                <a:path w="2121" h="1263" extrusionOk="0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5"/>
            <p:cNvSpPr/>
            <p:nvPr/>
          </p:nvSpPr>
          <p:spPr>
            <a:xfrm>
              <a:off x="3471815" y="1174956"/>
              <a:ext cx="247155" cy="418059"/>
            </a:xfrm>
            <a:custGeom>
              <a:avLst/>
              <a:gdLst/>
              <a:ahLst/>
              <a:cxnLst/>
              <a:rect l="l" t="t" r="r" b="b"/>
              <a:pathLst>
                <a:path w="1692" h="2862" extrusionOk="0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5"/>
            <p:cNvSpPr/>
            <p:nvPr/>
          </p:nvSpPr>
          <p:spPr>
            <a:xfrm>
              <a:off x="2289205" y="652016"/>
              <a:ext cx="438510" cy="547918"/>
            </a:xfrm>
            <a:custGeom>
              <a:avLst/>
              <a:gdLst/>
              <a:ahLst/>
              <a:cxnLst/>
              <a:rect l="l" t="t" r="r" b="b"/>
              <a:pathLst>
                <a:path w="3002" h="3751" extrusionOk="0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1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63" r:id="rId4"/>
    <p:sldLayoutId id="2147483665" r:id="rId5"/>
    <p:sldLayoutId id="2147483670" r:id="rId6"/>
    <p:sldLayoutId id="214748367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idiliev18@codingburgas.b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tatinev18@codingburgas.bg" TargetMode="External"/><Relationship Id="rId4" Type="http://schemas.openxmlformats.org/officeDocument/2006/relationships/hyperlink" Target="mailto:zoyordanova18@codingburgas.bg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8"/>
          <p:cNvSpPr txBox="1">
            <a:spLocks noGrp="1"/>
          </p:cNvSpPr>
          <p:nvPr>
            <p:ph type="ctrTitle"/>
          </p:nvPr>
        </p:nvSpPr>
        <p:spPr>
          <a:xfrm>
            <a:off x="2155050" y="1546808"/>
            <a:ext cx="4836000" cy="17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GinkoBiloba</a:t>
            </a:r>
            <a:endParaRPr dirty="0"/>
          </a:p>
        </p:txBody>
      </p:sp>
      <p:sp>
        <p:nvSpPr>
          <p:cNvPr id="737" name="Google Shape;737;p28"/>
          <p:cNvSpPr txBox="1">
            <a:spLocks noGrp="1"/>
          </p:cNvSpPr>
          <p:nvPr>
            <p:ph type="subTitle" idx="1"/>
          </p:nvPr>
        </p:nvSpPr>
        <p:spPr>
          <a:xfrm>
            <a:off x="2391600" y="3321323"/>
            <a:ext cx="436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rgbClr val="82B9A3"/>
                </a:solidFill>
              </a:rPr>
              <a:t>Technologica</a:t>
            </a:r>
            <a:r>
              <a:rPr lang="en-US" dirty="0" smtClean="0">
                <a:solidFill>
                  <a:srgbClr val="82B9A3"/>
                </a:solidFill>
              </a:rPr>
              <a:t> internship</a:t>
            </a:r>
            <a:endParaRPr dirty="0">
              <a:solidFill>
                <a:srgbClr val="82B9A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p58"/>
          <p:cNvSpPr txBox="1">
            <a:spLocks noGrp="1"/>
          </p:cNvSpPr>
          <p:nvPr>
            <p:ph type="title"/>
          </p:nvPr>
        </p:nvSpPr>
        <p:spPr>
          <a:xfrm>
            <a:off x="697475" y="5889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Team configuration</a:t>
            </a:r>
            <a:endParaRPr dirty="0"/>
          </a:p>
        </p:txBody>
      </p:sp>
      <p:sp>
        <p:nvSpPr>
          <p:cNvPr id="1938" name="Google Shape;1938;p58"/>
          <p:cNvSpPr txBox="1">
            <a:spLocks noGrp="1"/>
          </p:cNvSpPr>
          <p:nvPr>
            <p:ph type="body" idx="1"/>
          </p:nvPr>
        </p:nvSpPr>
        <p:spPr>
          <a:xfrm>
            <a:off x="1173034" y="1691646"/>
            <a:ext cx="7406100" cy="16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dirty="0" err="1" smtClean="0"/>
              <a:t>Ilian</a:t>
            </a:r>
            <a:r>
              <a:rPr lang="en-US" dirty="0" smtClean="0"/>
              <a:t> </a:t>
            </a:r>
            <a:r>
              <a:rPr lang="en-US" dirty="0" err="1" smtClean="0"/>
              <a:t>Iliev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idiliev18@codingburgas.bg</a:t>
            </a:r>
            <a:r>
              <a:rPr lang="en-US" dirty="0" smtClean="0"/>
              <a:t> 10a </a:t>
            </a:r>
          </a:p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dirty="0" smtClean="0"/>
              <a:t>Jacqueline </a:t>
            </a:r>
            <a:r>
              <a:rPr lang="en-US" dirty="0" err="1" smtClean="0"/>
              <a:t>Yordanova</a:t>
            </a:r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zoyordanova18@codingburgas.bg</a:t>
            </a:r>
            <a:r>
              <a:rPr lang="en-US" dirty="0" smtClean="0"/>
              <a:t> 10g</a:t>
            </a:r>
          </a:p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dirty="0" err="1" smtClean="0"/>
              <a:t>Tsvetan</a:t>
            </a:r>
            <a:r>
              <a:rPr lang="en-US" dirty="0" smtClean="0"/>
              <a:t> </a:t>
            </a:r>
            <a:r>
              <a:rPr lang="en-US" dirty="0" err="1" smtClean="0"/>
              <a:t>Tinev</a:t>
            </a:r>
            <a:r>
              <a:rPr lang="en-US" dirty="0" smtClean="0"/>
              <a:t> </a:t>
            </a:r>
            <a:r>
              <a:rPr lang="en-US" dirty="0" smtClean="0">
                <a:hlinkClick r:id="rId5"/>
              </a:rPr>
              <a:t>tatinev18@codingburgas.bg</a:t>
            </a:r>
            <a:endParaRPr lang="en-US" dirty="0" smtClean="0"/>
          </a:p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dirty="0" smtClean="0"/>
              <a:t>Alexandra </a:t>
            </a:r>
            <a:r>
              <a:rPr lang="en-US" dirty="0" err="1" smtClean="0"/>
              <a:t>Laleva</a:t>
            </a:r>
            <a:r>
              <a:rPr lang="en-US" dirty="0" smtClean="0"/>
              <a:t> adlaleva18@codingburgas.bg</a:t>
            </a:r>
            <a:endParaRPr dirty="0"/>
          </a:p>
        </p:txBody>
      </p:sp>
      <p:sp>
        <p:nvSpPr>
          <p:cNvPr id="1939" name="Google Shape;1939;p58"/>
          <p:cNvSpPr/>
          <p:nvPr/>
        </p:nvSpPr>
        <p:spPr>
          <a:xfrm rot="10800000">
            <a:off x="1065559" y="18514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" name="Google Shape;1940;p58"/>
          <p:cNvSpPr/>
          <p:nvPr/>
        </p:nvSpPr>
        <p:spPr>
          <a:xfrm rot="10800000">
            <a:off x="1065559" y="22454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1" name="Google Shape;1941;p58"/>
          <p:cNvSpPr/>
          <p:nvPr/>
        </p:nvSpPr>
        <p:spPr>
          <a:xfrm rot="10800000">
            <a:off x="1065559" y="2697348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2" name="Google Shape;1942;p58"/>
          <p:cNvSpPr/>
          <p:nvPr/>
        </p:nvSpPr>
        <p:spPr>
          <a:xfrm rot="10800000">
            <a:off x="1065559" y="3101148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42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Used technologies</a:t>
            </a:r>
            <a:endParaRPr dirty="0"/>
          </a:p>
        </p:txBody>
      </p:sp>
      <p:grpSp>
        <p:nvGrpSpPr>
          <p:cNvPr id="1158" name="Google Shape;1158;p42"/>
          <p:cNvGrpSpPr/>
          <p:nvPr/>
        </p:nvGrpSpPr>
        <p:grpSpPr>
          <a:xfrm>
            <a:off x="2845272" y="1700311"/>
            <a:ext cx="3453705" cy="2390179"/>
            <a:chOff x="3891800" y="1746425"/>
            <a:chExt cx="1566875" cy="1084375"/>
          </a:xfrm>
        </p:grpSpPr>
        <p:sp>
          <p:nvSpPr>
            <p:cNvPr id="1159" name="Google Shape;1159;p42"/>
            <p:cNvSpPr/>
            <p:nvPr/>
          </p:nvSpPr>
          <p:spPr>
            <a:xfrm>
              <a:off x="5119625" y="2150150"/>
              <a:ext cx="251250" cy="85050"/>
            </a:xfrm>
            <a:custGeom>
              <a:avLst/>
              <a:gdLst/>
              <a:ahLst/>
              <a:cxnLst/>
              <a:rect l="l" t="t" r="r" b="b"/>
              <a:pathLst>
                <a:path w="10050" h="3402" extrusionOk="0">
                  <a:moveTo>
                    <a:pt x="9154" y="1"/>
                  </a:moveTo>
                  <a:cubicBezTo>
                    <a:pt x="6912" y="1"/>
                    <a:pt x="4663" y="431"/>
                    <a:pt x="2584" y="1258"/>
                  </a:cubicBezTo>
                  <a:cubicBezTo>
                    <a:pt x="1727" y="1616"/>
                    <a:pt x="512" y="2199"/>
                    <a:pt x="24" y="3294"/>
                  </a:cubicBezTo>
                  <a:cubicBezTo>
                    <a:pt x="1" y="3330"/>
                    <a:pt x="24" y="3378"/>
                    <a:pt x="60" y="3402"/>
                  </a:cubicBezTo>
                  <a:lnTo>
                    <a:pt x="96" y="3402"/>
                  </a:lnTo>
                  <a:cubicBezTo>
                    <a:pt x="120" y="3402"/>
                    <a:pt x="143" y="3390"/>
                    <a:pt x="155" y="3354"/>
                  </a:cubicBezTo>
                  <a:cubicBezTo>
                    <a:pt x="632" y="2306"/>
                    <a:pt x="1798" y="1735"/>
                    <a:pt x="2644" y="1401"/>
                  </a:cubicBezTo>
                  <a:cubicBezTo>
                    <a:pt x="4701" y="574"/>
                    <a:pt x="6938" y="144"/>
                    <a:pt x="9153" y="144"/>
                  </a:cubicBezTo>
                  <a:cubicBezTo>
                    <a:pt x="9424" y="144"/>
                    <a:pt x="9696" y="150"/>
                    <a:pt x="9966" y="163"/>
                  </a:cubicBezTo>
                  <a:cubicBezTo>
                    <a:pt x="9972" y="165"/>
                    <a:pt x="9978" y="165"/>
                    <a:pt x="9984" y="165"/>
                  </a:cubicBezTo>
                  <a:cubicBezTo>
                    <a:pt x="10022" y="165"/>
                    <a:pt x="10049" y="133"/>
                    <a:pt x="10049" y="92"/>
                  </a:cubicBezTo>
                  <a:cubicBezTo>
                    <a:pt x="10049" y="56"/>
                    <a:pt x="10014" y="20"/>
                    <a:pt x="9978" y="20"/>
                  </a:cubicBezTo>
                  <a:cubicBezTo>
                    <a:pt x="9704" y="7"/>
                    <a:pt x="9429" y="1"/>
                    <a:pt x="9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2"/>
            <p:cNvSpPr/>
            <p:nvPr/>
          </p:nvSpPr>
          <p:spPr>
            <a:xfrm>
              <a:off x="5121125" y="2217950"/>
              <a:ext cx="41100" cy="70225"/>
            </a:xfrm>
            <a:custGeom>
              <a:avLst/>
              <a:gdLst/>
              <a:ahLst/>
              <a:cxnLst/>
              <a:rect l="l" t="t" r="r" b="b"/>
              <a:pathLst>
                <a:path w="1644" h="2809" extrusionOk="0">
                  <a:moveTo>
                    <a:pt x="726" y="0"/>
                  </a:moveTo>
                  <a:cubicBezTo>
                    <a:pt x="706" y="0"/>
                    <a:pt x="686" y="10"/>
                    <a:pt x="667" y="23"/>
                  </a:cubicBezTo>
                  <a:cubicBezTo>
                    <a:pt x="441" y="273"/>
                    <a:pt x="155" y="582"/>
                    <a:pt x="83" y="975"/>
                  </a:cubicBezTo>
                  <a:cubicBezTo>
                    <a:pt x="0" y="1368"/>
                    <a:pt x="155" y="1797"/>
                    <a:pt x="488" y="2142"/>
                  </a:cubicBezTo>
                  <a:cubicBezTo>
                    <a:pt x="774" y="2440"/>
                    <a:pt x="1167" y="2642"/>
                    <a:pt x="1536" y="2797"/>
                  </a:cubicBezTo>
                  <a:cubicBezTo>
                    <a:pt x="1536" y="2809"/>
                    <a:pt x="1548" y="2809"/>
                    <a:pt x="1560" y="2809"/>
                  </a:cubicBezTo>
                  <a:cubicBezTo>
                    <a:pt x="1595" y="2809"/>
                    <a:pt x="1619" y="2797"/>
                    <a:pt x="1631" y="2761"/>
                  </a:cubicBezTo>
                  <a:cubicBezTo>
                    <a:pt x="1643" y="2726"/>
                    <a:pt x="1631" y="2678"/>
                    <a:pt x="1595" y="2666"/>
                  </a:cubicBezTo>
                  <a:cubicBezTo>
                    <a:pt x="1238" y="2511"/>
                    <a:pt x="869" y="2321"/>
                    <a:pt x="595" y="2035"/>
                  </a:cubicBezTo>
                  <a:cubicBezTo>
                    <a:pt x="298" y="1725"/>
                    <a:pt x="167" y="1344"/>
                    <a:pt x="226" y="999"/>
                  </a:cubicBezTo>
                  <a:cubicBezTo>
                    <a:pt x="298" y="654"/>
                    <a:pt x="560" y="356"/>
                    <a:pt x="774" y="130"/>
                  </a:cubicBezTo>
                  <a:cubicBezTo>
                    <a:pt x="810" y="94"/>
                    <a:pt x="810" y="47"/>
                    <a:pt x="774" y="23"/>
                  </a:cubicBezTo>
                  <a:cubicBezTo>
                    <a:pt x="758" y="7"/>
                    <a:pt x="742" y="0"/>
                    <a:pt x="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2"/>
            <p:cNvSpPr/>
            <p:nvPr/>
          </p:nvSpPr>
          <p:spPr>
            <a:xfrm>
              <a:off x="5207125" y="2196775"/>
              <a:ext cx="138450" cy="37225"/>
            </a:xfrm>
            <a:custGeom>
              <a:avLst/>
              <a:gdLst/>
              <a:ahLst/>
              <a:cxnLst/>
              <a:rect l="l" t="t" r="r" b="b"/>
              <a:pathLst>
                <a:path w="5538" h="1489" extrusionOk="0">
                  <a:moveTo>
                    <a:pt x="5454" y="1"/>
                  </a:moveTo>
                  <a:cubicBezTo>
                    <a:pt x="4085" y="1"/>
                    <a:pt x="2704" y="191"/>
                    <a:pt x="1382" y="584"/>
                  </a:cubicBezTo>
                  <a:cubicBezTo>
                    <a:pt x="858" y="739"/>
                    <a:pt x="334" y="941"/>
                    <a:pt x="25" y="1358"/>
                  </a:cubicBezTo>
                  <a:cubicBezTo>
                    <a:pt x="1" y="1394"/>
                    <a:pt x="13" y="1441"/>
                    <a:pt x="49" y="1465"/>
                  </a:cubicBezTo>
                  <a:cubicBezTo>
                    <a:pt x="60" y="1477"/>
                    <a:pt x="72" y="1489"/>
                    <a:pt x="84" y="1489"/>
                  </a:cubicBezTo>
                  <a:cubicBezTo>
                    <a:pt x="108" y="1489"/>
                    <a:pt x="132" y="1477"/>
                    <a:pt x="144" y="1453"/>
                  </a:cubicBezTo>
                  <a:cubicBezTo>
                    <a:pt x="430" y="1060"/>
                    <a:pt x="930" y="870"/>
                    <a:pt x="1418" y="727"/>
                  </a:cubicBezTo>
                  <a:cubicBezTo>
                    <a:pt x="2716" y="346"/>
                    <a:pt x="4061" y="155"/>
                    <a:pt x="5418" y="155"/>
                  </a:cubicBezTo>
                  <a:lnTo>
                    <a:pt x="5454" y="155"/>
                  </a:lnTo>
                  <a:cubicBezTo>
                    <a:pt x="5502" y="155"/>
                    <a:pt x="5537" y="120"/>
                    <a:pt x="5537" y="84"/>
                  </a:cubicBezTo>
                  <a:cubicBezTo>
                    <a:pt x="5537" y="36"/>
                    <a:pt x="5502" y="1"/>
                    <a:pt x="5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2"/>
            <p:cNvSpPr/>
            <p:nvPr/>
          </p:nvSpPr>
          <p:spPr>
            <a:xfrm>
              <a:off x="5219925" y="2117050"/>
              <a:ext cx="129825" cy="32125"/>
            </a:xfrm>
            <a:custGeom>
              <a:avLst/>
              <a:gdLst/>
              <a:ahLst/>
              <a:cxnLst/>
              <a:rect l="l" t="t" r="r" b="b"/>
              <a:pathLst>
                <a:path w="5193" h="1285" extrusionOk="0">
                  <a:moveTo>
                    <a:pt x="3173" y="0"/>
                  </a:moveTo>
                  <a:cubicBezTo>
                    <a:pt x="2033" y="0"/>
                    <a:pt x="889" y="398"/>
                    <a:pt x="37" y="1154"/>
                  </a:cubicBezTo>
                  <a:cubicBezTo>
                    <a:pt x="1" y="1178"/>
                    <a:pt x="1" y="1225"/>
                    <a:pt x="25" y="1261"/>
                  </a:cubicBezTo>
                  <a:cubicBezTo>
                    <a:pt x="49" y="1273"/>
                    <a:pt x="60" y="1285"/>
                    <a:pt x="84" y="1285"/>
                  </a:cubicBezTo>
                  <a:cubicBezTo>
                    <a:pt x="108" y="1285"/>
                    <a:pt x="120" y="1273"/>
                    <a:pt x="132" y="1261"/>
                  </a:cubicBezTo>
                  <a:cubicBezTo>
                    <a:pt x="960" y="537"/>
                    <a:pt x="2064" y="155"/>
                    <a:pt x="3166" y="155"/>
                  </a:cubicBezTo>
                  <a:cubicBezTo>
                    <a:pt x="3822" y="155"/>
                    <a:pt x="4477" y="290"/>
                    <a:pt x="5073" y="570"/>
                  </a:cubicBezTo>
                  <a:cubicBezTo>
                    <a:pt x="5082" y="573"/>
                    <a:pt x="5092" y="575"/>
                    <a:pt x="5101" y="575"/>
                  </a:cubicBezTo>
                  <a:cubicBezTo>
                    <a:pt x="5130" y="575"/>
                    <a:pt x="5159" y="561"/>
                    <a:pt x="5168" y="535"/>
                  </a:cubicBezTo>
                  <a:cubicBezTo>
                    <a:pt x="5192" y="499"/>
                    <a:pt x="5168" y="451"/>
                    <a:pt x="5133" y="427"/>
                  </a:cubicBezTo>
                  <a:cubicBezTo>
                    <a:pt x="4522" y="140"/>
                    <a:pt x="3848" y="0"/>
                    <a:pt x="3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2"/>
            <p:cNvSpPr/>
            <p:nvPr/>
          </p:nvSpPr>
          <p:spPr>
            <a:xfrm>
              <a:off x="5315475" y="2176750"/>
              <a:ext cx="24750" cy="73625"/>
            </a:xfrm>
            <a:custGeom>
              <a:avLst/>
              <a:gdLst/>
              <a:ahLst/>
              <a:cxnLst/>
              <a:rect l="l" t="t" r="r" b="b"/>
              <a:pathLst>
                <a:path w="990" h="2945" extrusionOk="0">
                  <a:moveTo>
                    <a:pt x="100" y="1"/>
                  </a:moveTo>
                  <a:cubicBezTo>
                    <a:pt x="68" y="1"/>
                    <a:pt x="34" y="22"/>
                    <a:pt x="25" y="52"/>
                  </a:cubicBezTo>
                  <a:cubicBezTo>
                    <a:pt x="13" y="99"/>
                    <a:pt x="37" y="135"/>
                    <a:pt x="84" y="147"/>
                  </a:cubicBezTo>
                  <a:cubicBezTo>
                    <a:pt x="394" y="242"/>
                    <a:pt x="656" y="492"/>
                    <a:pt x="751" y="802"/>
                  </a:cubicBezTo>
                  <a:cubicBezTo>
                    <a:pt x="846" y="1076"/>
                    <a:pt x="822" y="1385"/>
                    <a:pt x="715" y="1742"/>
                  </a:cubicBezTo>
                  <a:cubicBezTo>
                    <a:pt x="572" y="2147"/>
                    <a:pt x="346" y="2528"/>
                    <a:pt x="37" y="2826"/>
                  </a:cubicBezTo>
                  <a:cubicBezTo>
                    <a:pt x="1" y="2850"/>
                    <a:pt x="1" y="2897"/>
                    <a:pt x="37" y="2933"/>
                  </a:cubicBezTo>
                  <a:cubicBezTo>
                    <a:pt x="48" y="2945"/>
                    <a:pt x="72" y="2945"/>
                    <a:pt x="84" y="2945"/>
                  </a:cubicBezTo>
                  <a:cubicBezTo>
                    <a:pt x="108" y="2945"/>
                    <a:pt x="120" y="2945"/>
                    <a:pt x="144" y="2933"/>
                  </a:cubicBezTo>
                  <a:cubicBezTo>
                    <a:pt x="465" y="2611"/>
                    <a:pt x="703" y="2219"/>
                    <a:pt x="846" y="1790"/>
                  </a:cubicBezTo>
                  <a:cubicBezTo>
                    <a:pt x="977" y="1397"/>
                    <a:pt x="989" y="1052"/>
                    <a:pt x="894" y="766"/>
                  </a:cubicBezTo>
                  <a:cubicBezTo>
                    <a:pt x="775" y="409"/>
                    <a:pt x="477" y="111"/>
                    <a:pt x="120" y="4"/>
                  </a:cubicBezTo>
                  <a:cubicBezTo>
                    <a:pt x="114" y="2"/>
                    <a:pt x="107" y="1"/>
                    <a:pt x="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2"/>
            <p:cNvSpPr/>
            <p:nvPr/>
          </p:nvSpPr>
          <p:spPr>
            <a:xfrm>
              <a:off x="5202075" y="1944225"/>
              <a:ext cx="113725" cy="35000"/>
            </a:xfrm>
            <a:custGeom>
              <a:avLst/>
              <a:gdLst/>
              <a:ahLst/>
              <a:cxnLst/>
              <a:rect l="l" t="t" r="r" b="b"/>
              <a:pathLst>
                <a:path w="4549" h="1400" extrusionOk="0">
                  <a:moveTo>
                    <a:pt x="4467" y="0"/>
                  </a:moveTo>
                  <a:cubicBezTo>
                    <a:pt x="4448" y="0"/>
                    <a:pt x="4430" y="6"/>
                    <a:pt x="4418" y="18"/>
                  </a:cubicBezTo>
                  <a:cubicBezTo>
                    <a:pt x="3636" y="816"/>
                    <a:pt x="2554" y="1250"/>
                    <a:pt x="1496" y="1250"/>
                  </a:cubicBezTo>
                  <a:cubicBezTo>
                    <a:pt x="1023" y="1250"/>
                    <a:pt x="554" y="1163"/>
                    <a:pt x="120" y="982"/>
                  </a:cubicBezTo>
                  <a:cubicBezTo>
                    <a:pt x="110" y="976"/>
                    <a:pt x="99" y="973"/>
                    <a:pt x="88" y="973"/>
                  </a:cubicBezTo>
                  <a:cubicBezTo>
                    <a:pt x="60" y="973"/>
                    <a:pt x="33" y="992"/>
                    <a:pt x="24" y="1018"/>
                  </a:cubicBezTo>
                  <a:cubicBezTo>
                    <a:pt x="1" y="1054"/>
                    <a:pt x="24" y="1102"/>
                    <a:pt x="60" y="1113"/>
                  </a:cubicBezTo>
                  <a:cubicBezTo>
                    <a:pt x="513" y="1304"/>
                    <a:pt x="1001" y="1399"/>
                    <a:pt x="1501" y="1399"/>
                  </a:cubicBezTo>
                  <a:cubicBezTo>
                    <a:pt x="2596" y="1399"/>
                    <a:pt x="3715" y="947"/>
                    <a:pt x="4525" y="125"/>
                  </a:cubicBezTo>
                  <a:cubicBezTo>
                    <a:pt x="4549" y="90"/>
                    <a:pt x="4549" y="42"/>
                    <a:pt x="4525" y="18"/>
                  </a:cubicBezTo>
                  <a:cubicBezTo>
                    <a:pt x="4507" y="6"/>
                    <a:pt x="4486" y="0"/>
                    <a:pt x="4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2"/>
            <p:cNvSpPr/>
            <p:nvPr/>
          </p:nvSpPr>
          <p:spPr>
            <a:xfrm>
              <a:off x="5252375" y="1974325"/>
              <a:ext cx="100625" cy="65025"/>
            </a:xfrm>
            <a:custGeom>
              <a:avLst/>
              <a:gdLst/>
              <a:ahLst/>
              <a:cxnLst/>
              <a:rect l="l" t="t" r="r" b="b"/>
              <a:pathLst>
                <a:path w="4025" h="2601" extrusionOk="0">
                  <a:moveTo>
                    <a:pt x="87" y="0"/>
                  </a:moveTo>
                  <a:cubicBezTo>
                    <a:pt x="78" y="0"/>
                    <a:pt x="69" y="2"/>
                    <a:pt x="60" y="5"/>
                  </a:cubicBezTo>
                  <a:cubicBezTo>
                    <a:pt x="13" y="17"/>
                    <a:pt x="1" y="64"/>
                    <a:pt x="13" y="100"/>
                  </a:cubicBezTo>
                  <a:cubicBezTo>
                    <a:pt x="298" y="910"/>
                    <a:pt x="858" y="1612"/>
                    <a:pt x="1549" y="2041"/>
                  </a:cubicBezTo>
                  <a:cubicBezTo>
                    <a:pt x="2144" y="2410"/>
                    <a:pt x="2822" y="2600"/>
                    <a:pt x="3513" y="2600"/>
                  </a:cubicBezTo>
                  <a:cubicBezTo>
                    <a:pt x="3656" y="2600"/>
                    <a:pt x="3811" y="2588"/>
                    <a:pt x="3954" y="2576"/>
                  </a:cubicBezTo>
                  <a:cubicBezTo>
                    <a:pt x="4001" y="2576"/>
                    <a:pt x="4025" y="2541"/>
                    <a:pt x="4025" y="2493"/>
                  </a:cubicBezTo>
                  <a:cubicBezTo>
                    <a:pt x="4015" y="2462"/>
                    <a:pt x="3987" y="2431"/>
                    <a:pt x="3956" y="2431"/>
                  </a:cubicBezTo>
                  <a:cubicBezTo>
                    <a:pt x="3951" y="2431"/>
                    <a:pt x="3946" y="2432"/>
                    <a:pt x="3942" y="2434"/>
                  </a:cubicBezTo>
                  <a:cubicBezTo>
                    <a:pt x="3800" y="2450"/>
                    <a:pt x="3658" y="2459"/>
                    <a:pt x="3517" y="2459"/>
                  </a:cubicBezTo>
                  <a:cubicBezTo>
                    <a:pt x="2852" y="2459"/>
                    <a:pt x="2201" y="2275"/>
                    <a:pt x="1632" y="1922"/>
                  </a:cubicBezTo>
                  <a:cubicBezTo>
                    <a:pt x="965" y="1505"/>
                    <a:pt x="429" y="826"/>
                    <a:pt x="155" y="52"/>
                  </a:cubicBezTo>
                  <a:cubicBezTo>
                    <a:pt x="146" y="16"/>
                    <a:pt x="116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2"/>
            <p:cNvSpPr/>
            <p:nvPr/>
          </p:nvSpPr>
          <p:spPr>
            <a:xfrm>
              <a:off x="4090025" y="2747150"/>
              <a:ext cx="71775" cy="83650"/>
            </a:xfrm>
            <a:custGeom>
              <a:avLst/>
              <a:gdLst/>
              <a:ahLst/>
              <a:cxnLst/>
              <a:rect l="l" t="t" r="r" b="b"/>
              <a:pathLst>
                <a:path w="2871" h="3346" extrusionOk="0">
                  <a:moveTo>
                    <a:pt x="620" y="0"/>
                  </a:moveTo>
                  <a:cubicBezTo>
                    <a:pt x="572" y="1191"/>
                    <a:pt x="358" y="2298"/>
                    <a:pt x="1" y="3346"/>
                  </a:cubicBezTo>
                  <a:lnTo>
                    <a:pt x="2251" y="3346"/>
                  </a:lnTo>
                  <a:cubicBezTo>
                    <a:pt x="2620" y="2358"/>
                    <a:pt x="2811" y="1239"/>
                    <a:pt x="28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2"/>
            <p:cNvSpPr/>
            <p:nvPr/>
          </p:nvSpPr>
          <p:spPr>
            <a:xfrm>
              <a:off x="3956675" y="1746425"/>
              <a:ext cx="1429975" cy="874250"/>
            </a:xfrm>
            <a:custGeom>
              <a:avLst/>
              <a:gdLst/>
              <a:ahLst/>
              <a:cxnLst/>
              <a:rect l="l" t="t" r="r" b="b"/>
              <a:pathLst>
                <a:path w="57199" h="34970" extrusionOk="0">
                  <a:moveTo>
                    <a:pt x="3787" y="1"/>
                  </a:moveTo>
                  <a:cubicBezTo>
                    <a:pt x="1703" y="1"/>
                    <a:pt x="1" y="1703"/>
                    <a:pt x="1" y="3787"/>
                  </a:cubicBezTo>
                  <a:lnTo>
                    <a:pt x="1" y="34969"/>
                  </a:lnTo>
                  <a:lnTo>
                    <a:pt x="57198" y="34969"/>
                  </a:lnTo>
                  <a:lnTo>
                    <a:pt x="57198" y="3787"/>
                  </a:lnTo>
                  <a:cubicBezTo>
                    <a:pt x="57198" y="1703"/>
                    <a:pt x="55496" y="1"/>
                    <a:pt x="53412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2"/>
            <p:cNvSpPr/>
            <p:nvPr/>
          </p:nvSpPr>
          <p:spPr>
            <a:xfrm>
              <a:off x="5366075" y="1946750"/>
              <a:ext cx="3900" cy="169400"/>
            </a:xfrm>
            <a:custGeom>
              <a:avLst/>
              <a:gdLst/>
              <a:ahLst/>
              <a:cxnLst/>
              <a:rect l="l" t="t" r="r" b="b"/>
              <a:pathLst>
                <a:path w="156" h="6776" extrusionOk="0">
                  <a:moveTo>
                    <a:pt x="72" y="0"/>
                  </a:moveTo>
                  <a:cubicBezTo>
                    <a:pt x="37" y="0"/>
                    <a:pt x="1" y="36"/>
                    <a:pt x="1" y="84"/>
                  </a:cubicBezTo>
                  <a:lnTo>
                    <a:pt x="1" y="6704"/>
                  </a:lnTo>
                  <a:cubicBezTo>
                    <a:pt x="1" y="6739"/>
                    <a:pt x="37" y="6775"/>
                    <a:pt x="72" y="6775"/>
                  </a:cubicBezTo>
                  <a:cubicBezTo>
                    <a:pt x="120" y="6775"/>
                    <a:pt x="156" y="6739"/>
                    <a:pt x="156" y="6704"/>
                  </a:cubicBezTo>
                  <a:lnTo>
                    <a:pt x="156" y="84"/>
                  </a:lnTo>
                  <a:cubicBezTo>
                    <a:pt x="156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2"/>
            <p:cNvSpPr/>
            <p:nvPr/>
          </p:nvSpPr>
          <p:spPr>
            <a:xfrm>
              <a:off x="5185100" y="1763100"/>
              <a:ext cx="184875" cy="149750"/>
            </a:xfrm>
            <a:custGeom>
              <a:avLst/>
              <a:gdLst/>
              <a:ahLst/>
              <a:cxnLst/>
              <a:rect l="l" t="t" r="r" b="b"/>
              <a:pathLst>
                <a:path w="7395" h="5990" extrusionOk="0">
                  <a:moveTo>
                    <a:pt x="72" y="0"/>
                  </a:moveTo>
                  <a:cubicBezTo>
                    <a:pt x="37" y="0"/>
                    <a:pt x="1" y="36"/>
                    <a:pt x="1" y="84"/>
                  </a:cubicBezTo>
                  <a:cubicBezTo>
                    <a:pt x="1" y="119"/>
                    <a:pt x="37" y="155"/>
                    <a:pt x="72" y="155"/>
                  </a:cubicBezTo>
                  <a:lnTo>
                    <a:pt x="2930" y="155"/>
                  </a:lnTo>
                  <a:cubicBezTo>
                    <a:pt x="5311" y="155"/>
                    <a:pt x="7240" y="2084"/>
                    <a:pt x="7240" y="4465"/>
                  </a:cubicBezTo>
                  <a:lnTo>
                    <a:pt x="7240" y="5918"/>
                  </a:lnTo>
                  <a:cubicBezTo>
                    <a:pt x="7240" y="5953"/>
                    <a:pt x="7276" y="5989"/>
                    <a:pt x="7311" y="5989"/>
                  </a:cubicBezTo>
                  <a:cubicBezTo>
                    <a:pt x="7359" y="5989"/>
                    <a:pt x="7395" y="5953"/>
                    <a:pt x="7395" y="5918"/>
                  </a:cubicBezTo>
                  <a:lnTo>
                    <a:pt x="7395" y="4465"/>
                  </a:lnTo>
                  <a:cubicBezTo>
                    <a:pt x="7395" y="2001"/>
                    <a:pt x="5394" y="0"/>
                    <a:pt x="2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2"/>
            <p:cNvSpPr/>
            <p:nvPr/>
          </p:nvSpPr>
          <p:spPr>
            <a:xfrm>
              <a:off x="4563000" y="1759525"/>
              <a:ext cx="217325" cy="43475"/>
            </a:xfrm>
            <a:custGeom>
              <a:avLst/>
              <a:gdLst/>
              <a:ahLst/>
              <a:cxnLst/>
              <a:rect l="l" t="t" r="r" b="b"/>
              <a:pathLst>
                <a:path w="8693" h="1739" extrusionOk="0">
                  <a:moveTo>
                    <a:pt x="882" y="0"/>
                  </a:moveTo>
                  <a:cubicBezTo>
                    <a:pt x="394" y="0"/>
                    <a:pt x="1" y="381"/>
                    <a:pt x="1" y="870"/>
                  </a:cubicBezTo>
                  <a:cubicBezTo>
                    <a:pt x="1" y="1358"/>
                    <a:pt x="394" y="1739"/>
                    <a:pt x="882" y="1739"/>
                  </a:cubicBezTo>
                  <a:lnTo>
                    <a:pt x="7811" y="1739"/>
                  </a:lnTo>
                  <a:cubicBezTo>
                    <a:pt x="8299" y="1739"/>
                    <a:pt x="8692" y="1358"/>
                    <a:pt x="8692" y="870"/>
                  </a:cubicBezTo>
                  <a:cubicBezTo>
                    <a:pt x="8692" y="393"/>
                    <a:pt x="8299" y="0"/>
                    <a:pt x="78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2"/>
            <p:cNvSpPr/>
            <p:nvPr/>
          </p:nvSpPr>
          <p:spPr>
            <a:xfrm>
              <a:off x="4561225" y="1757450"/>
              <a:ext cx="220875" cy="47650"/>
            </a:xfrm>
            <a:custGeom>
              <a:avLst/>
              <a:gdLst/>
              <a:ahLst/>
              <a:cxnLst/>
              <a:rect l="l" t="t" r="r" b="b"/>
              <a:pathLst>
                <a:path w="8835" h="1906" extrusionOk="0">
                  <a:moveTo>
                    <a:pt x="7882" y="155"/>
                  </a:moveTo>
                  <a:cubicBezTo>
                    <a:pt x="8323" y="155"/>
                    <a:pt x="8680" y="512"/>
                    <a:pt x="8680" y="953"/>
                  </a:cubicBezTo>
                  <a:cubicBezTo>
                    <a:pt x="8680" y="1393"/>
                    <a:pt x="8323" y="1750"/>
                    <a:pt x="7882" y="1750"/>
                  </a:cubicBezTo>
                  <a:lnTo>
                    <a:pt x="953" y="1750"/>
                  </a:lnTo>
                  <a:cubicBezTo>
                    <a:pt x="512" y="1750"/>
                    <a:pt x="155" y="1393"/>
                    <a:pt x="155" y="953"/>
                  </a:cubicBezTo>
                  <a:cubicBezTo>
                    <a:pt x="155" y="512"/>
                    <a:pt x="512" y="155"/>
                    <a:pt x="953" y="155"/>
                  </a:cubicBezTo>
                  <a:close/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76"/>
                    <a:pt x="429" y="1905"/>
                    <a:pt x="953" y="1905"/>
                  </a:cubicBezTo>
                  <a:lnTo>
                    <a:pt x="7882" y="1905"/>
                  </a:lnTo>
                  <a:cubicBezTo>
                    <a:pt x="8406" y="1905"/>
                    <a:pt x="8835" y="1476"/>
                    <a:pt x="8835" y="953"/>
                  </a:cubicBezTo>
                  <a:cubicBezTo>
                    <a:pt x="8835" y="429"/>
                    <a:pt x="8406" y="0"/>
                    <a:pt x="7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2"/>
            <p:cNvSpPr/>
            <p:nvPr/>
          </p:nvSpPr>
          <p:spPr>
            <a:xfrm>
              <a:off x="4600225" y="1767550"/>
              <a:ext cx="27400" cy="27425"/>
            </a:xfrm>
            <a:custGeom>
              <a:avLst/>
              <a:gdLst/>
              <a:ahLst/>
              <a:cxnLst/>
              <a:rect l="l" t="t" r="r" b="b"/>
              <a:pathLst>
                <a:path w="1096" h="1097" extrusionOk="0">
                  <a:moveTo>
                    <a:pt x="548" y="144"/>
                  </a:moveTo>
                  <a:cubicBezTo>
                    <a:pt x="774" y="144"/>
                    <a:pt x="953" y="322"/>
                    <a:pt x="953" y="549"/>
                  </a:cubicBezTo>
                  <a:cubicBezTo>
                    <a:pt x="953" y="763"/>
                    <a:pt x="774" y="941"/>
                    <a:pt x="548" y="941"/>
                  </a:cubicBezTo>
                  <a:cubicBezTo>
                    <a:pt x="333" y="941"/>
                    <a:pt x="155" y="763"/>
                    <a:pt x="155" y="549"/>
                  </a:cubicBezTo>
                  <a:cubicBezTo>
                    <a:pt x="155" y="322"/>
                    <a:pt x="333" y="144"/>
                    <a:pt x="548" y="144"/>
                  </a:cubicBezTo>
                  <a:close/>
                  <a:moveTo>
                    <a:pt x="548" y="1"/>
                  </a:moveTo>
                  <a:cubicBezTo>
                    <a:pt x="250" y="1"/>
                    <a:pt x="0" y="251"/>
                    <a:pt x="0" y="549"/>
                  </a:cubicBezTo>
                  <a:cubicBezTo>
                    <a:pt x="0" y="846"/>
                    <a:pt x="250" y="1096"/>
                    <a:pt x="548" y="1096"/>
                  </a:cubicBezTo>
                  <a:cubicBezTo>
                    <a:pt x="845" y="1096"/>
                    <a:pt x="1095" y="846"/>
                    <a:pt x="1095" y="549"/>
                  </a:cubicBezTo>
                  <a:cubicBezTo>
                    <a:pt x="1095" y="251"/>
                    <a:pt x="845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2"/>
            <p:cNvSpPr/>
            <p:nvPr/>
          </p:nvSpPr>
          <p:spPr>
            <a:xfrm>
              <a:off x="3992062" y="1829295"/>
              <a:ext cx="1329375" cy="751600"/>
            </a:xfrm>
            <a:custGeom>
              <a:avLst/>
              <a:gdLst/>
              <a:ahLst/>
              <a:cxnLst/>
              <a:rect l="l" t="t" r="r" b="b"/>
              <a:pathLst>
                <a:path w="53175" h="30064" extrusionOk="0">
                  <a:moveTo>
                    <a:pt x="3263" y="0"/>
                  </a:moveTo>
                  <a:cubicBezTo>
                    <a:pt x="1465" y="0"/>
                    <a:pt x="1" y="1465"/>
                    <a:pt x="1" y="3275"/>
                  </a:cubicBezTo>
                  <a:lnTo>
                    <a:pt x="1" y="30064"/>
                  </a:lnTo>
                  <a:lnTo>
                    <a:pt x="53174" y="30064"/>
                  </a:lnTo>
                  <a:lnTo>
                    <a:pt x="53174" y="3275"/>
                  </a:lnTo>
                  <a:cubicBezTo>
                    <a:pt x="53174" y="1465"/>
                    <a:pt x="51710" y="0"/>
                    <a:pt x="49912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2"/>
            <p:cNvSpPr/>
            <p:nvPr/>
          </p:nvSpPr>
          <p:spPr>
            <a:xfrm>
              <a:off x="3891800" y="2591475"/>
              <a:ext cx="1566875" cy="109250"/>
            </a:xfrm>
            <a:custGeom>
              <a:avLst/>
              <a:gdLst/>
              <a:ahLst/>
              <a:cxnLst/>
              <a:rect l="l" t="t" r="r" b="b"/>
              <a:pathLst>
                <a:path w="62675" h="4370" extrusionOk="0">
                  <a:moveTo>
                    <a:pt x="988" y="0"/>
                  </a:moveTo>
                  <a:cubicBezTo>
                    <a:pt x="346" y="0"/>
                    <a:pt x="0" y="727"/>
                    <a:pt x="381" y="1227"/>
                  </a:cubicBezTo>
                  <a:lnTo>
                    <a:pt x="1000" y="2048"/>
                  </a:lnTo>
                  <a:cubicBezTo>
                    <a:pt x="2131" y="3513"/>
                    <a:pt x="3870" y="4370"/>
                    <a:pt x="5715" y="4370"/>
                  </a:cubicBezTo>
                  <a:lnTo>
                    <a:pt x="56960" y="4370"/>
                  </a:lnTo>
                  <a:cubicBezTo>
                    <a:pt x="58805" y="4370"/>
                    <a:pt x="60544" y="3501"/>
                    <a:pt x="61675" y="2048"/>
                  </a:cubicBezTo>
                  <a:lnTo>
                    <a:pt x="62294" y="1227"/>
                  </a:lnTo>
                  <a:cubicBezTo>
                    <a:pt x="62675" y="727"/>
                    <a:pt x="62318" y="0"/>
                    <a:pt x="61687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2"/>
            <p:cNvSpPr/>
            <p:nvPr/>
          </p:nvSpPr>
          <p:spPr>
            <a:xfrm>
              <a:off x="4524900" y="2591475"/>
              <a:ext cx="300675" cy="45850"/>
            </a:xfrm>
            <a:custGeom>
              <a:avLst/>
              <a:gdLst/>
              <a:ahLst/>
              <a:cxnLst/>
              <a:rect l="l" t="t" r="r" b="b"/>
              <a:pathLst>
                <a:path w="12027" h="1834" extrusionOk="0">
                  <a:moveTo>
                    <a:pt x="1" y="0"/>
                  </a:moveTo>
                  <a:cubicBezTo>
                    <a:pt x="1" y="1012"/>
                    <a:pt x="822" y="1834"/>
                    <a:pt x="1834" y="1834"/>
                  </a:cubicBezTo>
                  <a:lnTo>
                    <a:pt x="10193" y="1834"/>
                  </a:lnTo>
                  <a:cubicBezTo>
                    <a:pt x="11205" y="1834"/>
                    <a:pt x="12026" y="1012"/>
                    <a:pt x="12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2"/>
            <p:cNvSpPr/>
            <p:nvPr/>
          </p:nvSpPr>
          <p:spPr>
            <a:xfrm>
              <a:off x="4523125" y="2589675"/>
              <a:ext cx="304225" cy="49450"/>
            </a:xfrm>
            <a:custGeom>
              <a:avLst/>
              <a:gdLst/>
              <a:ahLst/>
              <a:cxnLst/>
              <a:rect l="l" t="t" r="r" b="b"/>
              <a:pathLst>
                <a:path w="12169" h="1978" extrusionOk="0">
                  <a:moveTo>
                    <a:pt x="12014" y="156"/>
                  </a:moveTo>
                  <a:cubicBezTo>
                    <a:pt x="11978" y="1084"/>
                    <a:pt x="11204" y="1834"/>
                    <a:pt x="10264" y="1834"/>
                  </a:cubicBezTo>
                  <a:lnTo>
                    <a:pt x="1905" y="1834"/>
                  </a:lnTo>
                  <a:cubicBezTo>
                    <a:pt x="965" y="1834"/>
                    <a:pt x="191" y="1084"/>
                    <a:pt x="155" y="156"/>
                  </a:cubicBezTo>
                  <a:close/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132"/>
                    <a:pt x="858" y="1977"/>
                    <a:pt x="1905" y="1977"/>
                  </a:cubicBezTo>
                  <a:lnTo>
                    <a:pt x="10264" y="1977"/>
                  </a:lnTo>
                  <a:cubicBezTo>
                    <a:pt x="11311" y="1977"/>
                    <a:pt x="12169" y="1132"/>
                    <a:pt x="12169" y="72"/>
                  </a:cubicBezTo>
                  <a:cubicBezTo>
                    <a:pt x="12169" y="37"/>
                    <a:pt x="12133" y="1"/>
                    <a:pt x="12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2"/>
            <p:cNvSpPr/>
            <p:nvPr/>
          </p:nvSpPr>
          <p:spPr>
            <a:xfrm>
              <a:off x="3941500" y="2667675"/>
              <a:ext cx="1467475" cy="33050"/>
            </a:xfrm>
            <a:custGeom>
              <a:avLst/>
              <a:gdLst/>
              <a:ahLst/>
              <a:cxnLst/>
              <a:rect l="l" t="t" r="r" b="b"/>
              <a:pathLst>
                <a:path w="58699" h="1322" extrusionOk="0">
                  <a:moveTo>
                    <a:pt x="1" y="0"/>
                  </a:moveTo>
                  <a:cubicBezTo>
                    <a:pt x="1048" y="846"/>
                    <a:pt x="2358" y="1322"/>
                    <a:pt x="3727" y="1322"/>
                  </a:cubicBezTo>
                  <a:lnTo>
                    <a:pt x="54972" y="1322"/>
                  </a:lnTo>
                  <a:cubicBezTo>
                    <a:pt x="56341" y="1322"/>
                    <a:pt x="57651" y="846"/>
                    <a:pt x="58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2"/>
            <p:cNvSpPr/>
            <p:nvPr/>
          </p:nvSpPr>
          <p:spPr>
            <a:xfrm>
              <a:off x="3939425" y="2665875"/>
              <a:ext cx="1471625" cy="36650"/>
            </a:xfrm>
            <a:custGeom>
              <a:avLst/>
              <a:gdLst/>
              <a:ahLst/>
              <a:cxnLst/>
              <a:rect l="l" t="t" r="r" b="b"/>
              <a:pathLst>
                <a:path w="58865" h="1466" extrusionOk="0">
                  <a:moveTo>
                    <a:pt x="58567" y="144"/>
                  </a:moveTo>
                  <a:cubicBezTo>
                    <a:pt x="57555" y="906"/>
                    <a:pt x="56317" y="1311"/>
                    <a:pt x="55055" y="1311"/>
                  </a:cubicBezTo>
                  <a:lnTo>
                    <a:pt x="3810" y="1311"/>
                  </a:lnTo>
                  <a:cubicBezTo>
                    <a:pt x="2548" y="1311"/>
                    <a:pt x="1310" y="906"/>
                    <a:pt x="310" y="144"/>
                  </a:cubicBezTo>
                  <a:close/>
                  <a:moveTo>
                    <a:pt x="84" y="1"/>
                  </a:moveTo>
                  <a:cubicBezTo>
                    <a:pt x="60" y="1"/>
                    <a:pt x="24" y="25"/>
                    <a:pt x="12" y="48"/>
                  </a:cubicBezTo>
                  <a:cubicBezTo>
                    <a:pt x="0" y="84"/>
                    <a:pt x="12" y="108"/>
                    <a:pt x="36" y="132"/>
                  </a:cubicBezTo>
                  <a:cubicBezTo>
                    <a:pt x="1108" y="989"/>
                    <a:pt x="2441" y="1465"/>
                    <a:pt x="3810" y="1465"/>
                  </a:cubicBezTo>
                  <a:lnTo>
                    <a:pt x="55055" y="1465"/>
                  </a:lnTo>
                  <a:cubicBezTo>
                    <a:pt x="56424" y="1465"/>
                    <a:pt x="57757" y="989"/>
                    <a:pt x="58829" y="132"/>
                  </a:cubicBezTo>
                  <a:cubicBezTo>
                    <a:pt x="58853" y="108"/>
                    <a:pt x="58865" y="84"/>
                    <a:pt x="58853" y="48"/>
                  </a:cubicBezTo>
                  <a:cubicBezTo>
                    <a:pt x="58841" y="25"/>
                    <a:pt x="58817" y="1"/>
                    <a:pt x="587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2"/>
            <p:cNvSpPr/>
            <p:nvPr/>
          </p:nvSpPr>
          <p:spPr>
            <a:xfrm>
              <a:off x="4253150" y="2602775"/>
              <a:ext cx="135450" cy="3600"/>
            </a:xfrm>
            <a:custGeom>
              <a:avLst/>
              <a:gdLst/>
              <a:ahLst/>
              <a:cxnLst/>
              <a:rect l="l" t="t" r="r" b="b"/>
              <a:pathLst>
                <a:path w="5418" h="144" extrusionOk="0">
                  <a:moveTo>
                    <a:pt x="72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lnTo>
                    <a:pt x="5346" y="144"/>
                  </a:lnTo>
                  <a:cubicBezTo>
                    <a:pt x="5382" y="144"/>
                    <a:pt x="5418" y="120"/>
                    <a:pt x="5418" y="72"/>
                  </a:cubicBezTo>
                  <a:cubicBezTo>
                    <a:pt x="5418" y="36"/>
                    <a:pt x="5382" y="1"/>
                    <a:pt x="5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2"/>
            <p:cNvSpPr/>
            <p:nvPr/>
          </p:nvSpPr>
          <p:spPr>
            <a:xfrm>
              <a:off x="3933475" y="2602775"/>
              <a:ext cx="273550" cy="3600"/>
            </a:xfrm>
            <a:custGeom>
              <a:avLst/>
              <a:gdLst/>
              <a:ahLst/>
              <a:cxnLst/>
              <a:rect l="l" t="t" r="r" b="b"/>
              <a:pathLst>
                <a:path w="10942" h="144" extrusionOk="0">
                  <a:moveTo>
                    <a:pt x="72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lnTo>
                    <a:pt x="10871" y="144"/>
                  </a:lnTo>
                  <a:cubicBezTo>
                    <a:pt x="10906" y="144"/>
                    <a:pt x="10942" y="120"/>
                    <a:pt x="10942" y="72"/>
                  </a:cubicBezTo>
                  <a:cubicBezTo>
                    <a:pt x="10942" y="36"/>
                    <a:pt x="10906" y="1"/>
                    <a:pt x="10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2"/>
            <p:cNvSpPr/>
            <p:nvPr/>
          </p:nvSpPr>
          <p:spPr>
            <a:xfrm>
              <a:off x="4486993" y="2020012"/>
              <a:ext cx="309300" cy="288625"/>
            </a:xfrm>
            <a:custGeom>
              <a:avLst/>
              <a:gdLst/>
              <a:ahLst/>
              <a:cxnLst/>
              <a:rect l="l" t="t" r="r" b="b"/>
              <a:pathLst>
                <a:path w="12372" h="11545" extrusionOk="0">
                  <a:moveTo>
                    <a:pt x="6180" y="1"/>
                  </a:moveTo>
                  <a:cubicBezTo>
                    <a:pt x="3380" y="1"/>
                    <a:pt x="930" y="2037"/>
                    <a:pt x="489" y="4892"/>
                  </a:cubicBezTo>
                  <a:cubicBezTo>
                    <a:pt x="1" y="8035"/>
                    <a:pt x="2156" y="10988"/>
                    <a:pt x="5299" y="11476"/>
                  </a:cubicBezTo>
                  <a:cubicBezTo>
                    <a:pt x="5598" y="11522"/>
                    <a:pt x="5895" y="11545"/>
                    <a:pt x="6189" y="11545"/>
                  </a:cubicBezTo>
                  <a:cubicBezTo>
                    <a:pt x="8982" y="11545"/>
                    <a:pt x="11441" y="9509"/>
                    <a:pt x="11883" y="6654"/>
                  </a:cubicBezTo>
                  <a:cubicBezTo>
                    <a:pt x="12371" y="3510"/>
                    <a:pt x="10216" y="558"/>
                    <a:pt x="7073" y="70"/>
                  </a:cubicBezTo>
                  <a:cubicBezTo>
                    <a:pt x="6773" y="23"/>
                    <a:pt x="6474" y="1"/>
                    <a:pt x="6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2"/>
            <p:cNvSpPr/>
            <p:nvPr/>
          </p:nvSpPr>
          <p:spPr>
            <a:xfrm>
              <a:off x="4492437" y="2021062"/>
              <a:ext cx="292325" cy="292025"/>
            </a:xfrm>
            <a:custGeom>
              <a:avLst/>
              <a:gdLst/>
              <a:ahLst/>
              <a:cxnLst/>
              <a:rect l="l" t="t" r="r" b="b"/>
              <a:pathLst>
                <a:path w="11693" h="11681" extrusionOk="0">
                  <a:moveTo>
                    <a:pt x="5847" y="144"/>
                  </a:moveTo>
                  <a:cubicBezTo>
                    <a:pt x="8990" y="144"/>
                    <a:pt x="11538" y="2703"/>
                    <a:pt x="11538" y="5835"/>
                  </a:cubicBezTo>
                  <a:cubicBezTo>
                    <a:pt x="11538" y="8978"/>
                    <a:pt x="8990" y="11538"/>
                    <a:pt x="5847" y="11538"/>
                  </a:cubicBezTo>
                  <a:cubicBezTo>
                    <a:pt x="2704" y="11538"/>
                    <a:pt x="156" y="8978"/>
                    <a:pt x="156" y="5835"/>
                  </a:cubicBezTo>
                  <a:cubicBezTo>
                    <a:pt x="156" y="2703"/>
                    <a:pt x="2704" y="144"/>
                    <a:pt x="5847" y="144"/>
                  </a:cubicBezTo>
                  <a:close/>
                  <a:moveTo>
                    <a:pt x="5847" y="1"/>
                  </a:moveTo>
                  <a:cubicBezTo>
                    <a:pt x="2620" y="1"/>
                    <a:pt x="1" y="2620"/>
                    <a:pt x="1" y="5847"/>
                  </a:cubicBezTo>
                  <a:cubicBezTo>
                    <a:pt x="1" y="9061"/>
                    <a:pt x="2620" y="11681"/>
                    <a:pt x="5847" y="11681"/>
                  </a:cubicBezTo>
                  <a:cubicBezTo>
                    <a:pt x="9073" y="11681"/>
                    <a:pt x="11693" y="9061"/>
                    <a:pt x="11693" y="5847"/>
                  </a:cubicBezTo>
                  <a:cubicBezTo>
                    <a:pt x="11693" y="2620"/>
                    <a:pt x="9073" y="1"/>
                    <a:pt x="5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2"/>
            <p:cNvSpPr/>
            <p:nvPr/>
          </p:nvSpPr>
          <p:spPr>
            <a:xfrm>
              <a:off x="4563793" y="2054437"/>
              <a:ext cx="248275" cy="176825"/>
            </a:xfrm>
            <a:custGeom>
              <a:avLst/>
              <a:gdLst/>
              <a:ahLst/>
              <a:cxnLst/>
              <a:rect l="l" t="t" r="r" b="b"/>
              <a:pathLst>
                <a:path w="9931" h="7073" extrusionOk="0">
                  <a:moveTo>
                    <a:pt x="8882" y="0"/>
                  </a:moveTo>
                  <a:lnTo>
                    <a:pt x="3906" y="4977"/>
                  </a:lnTo>
                  <a:lnTo>
                    <a:pt x="1048" y="2119"/>
                  </a:lnTo>
                  <a:lnTo>
                    <a:pt x="0" y="3167"/>
                  </a:lnTo>
                  <a:lnTo>
                    <a:pt x="3906" y="7072"/>
                  </a:lnTo>
                  <a:lnTo>
                    <a:pt x="9930" y="1048"/>
                  </a:lnTo>
                  <a:lnTo>
                    <a:pt x="88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2"/>
            <p:cNvSpPr/>
            <p:nvPr/>
          </p:nvSpPr>
          <p:spPr>
            <a:xfrm>
              <a:off x="4561225" y="2052612"/>
              <a:ext cx="252150" cy="180475"/>
            </a:xfrm>
            <a:custGeom>
              <a:avLst/>
              <a:gdLst/>
              <a:ahLst/>
              <a:cxnLst/>
              <a:rect l="l" t="t" r="r" b="b"/>
              <a:pathLst>
                <a:path w="10086" h="7219" extrusionOk="0">
                  <a:moveTo>
                    <a:pt x="8954" y="182"/>
                  </a:moveTo>
                  <a:lnTo>
                    <a:pt x="9895" y="1123"/>
                  </a:lnTo>
                  <a:lnTo>
                    <a:pt x="3978" y="7040"/>
                  </a:lnTo>
                  <a:lnTo>
                    <a:pt x="180" y="3242"/>
                  </a:lnTo>
                  <a:lnTo>
                    <a:pt x="1120" y="2302"/>
                  </a:lnTo>
                  <a:lnTo>
                    <a:pt x="3930" y="5111"/>
                  </a:lnTo>
                  <a:cubicBezTo>
                    <a:pt x="3942" y="5123"/>
                    <a:pt x="3960" y="5129"/>
                    <a:pt x="3979" y="5129"/>
                  </a:cubicBezTo>
                  <a:cubicBezTo>
                    <a:pt x="3998" y="5129"/>
                    <a:pt x="4019" y="5123"/>
                    <a:pt x="4037" y="5111"/>
                  </a:cubicBezTo>
                  <a:lnTo>
                    <a:pt x="8954" y="182"/>
                  </a:lnTo>
                  <a:close/>
                  <a:moveTo>
                    <a:pt x="8960" y="1"/>
                  </a:moveTo>
                  <a:cubicBezTo>
                    <a:pt x="8943" y="1"/>
                    <a:pt x="8925" y="10"/>
                    <a:pt x="8907" y="28"/>
                  </a:cubicBezTo>
                  <a:lnTo>
                    <a:pt x="3978" y="4957"/>
                  </a:lnTo>
                  <a:lnTo>
                    <a:pt x="1168" y="2147"/>
                  </a:lnTo>
                  <a:cubicBezTo>
                    <a:pt x="1156" y="2129"/>
                    <a:pt x="1138" y="2120"/>
                    <a:pt x="1119" y="2120"/>
                  </a:cubicBezTo>
                  <a:cubicBezTo>
                    <a:pt x="1099" y="2120"/>
                    <a:pt x="1078" y="2129"/>
                    <a:pt x="1061" y="2147"/>
                  </a:cubicBezTo>
                  <a:lnTo>
                    <a:pt x="25" y="3183"/>
                  </a:lnTo>
                  <a:cubicBezTo>
                    <a:pt x="1" y="3206"/>
                    <a:pt x="1" y="3218"/>
                    <a:pt x="1" y="3242"/>
                  </a:cubicBezTo>
                  <a:cubicBezTo>
                    <a:pt x="1" y="3254"/>
                    <a:pt x="13" y="3278"/>
                    <a:pt x="25" y="3290"/>
                  </a:cubicBezTo>
                  <a:lnTo>
                    <a:pt x="3930" y="7195"/>
                  </a:lnTo>
                  <a:cubicBezTo>
                    <a:pt x="3942" y="7219"/>
                    <a:pt x="3966" y="7219"/>
                    <a:pt x="3978" y="7219"/>
                  </a:cubicBezTo>
                  <a:cubicBezTo>
                    <a:pt x="4001" y="7219"/>
                    <a:pt x="4013" y="7219"/>
                    <a:pt x="4037" y="7195"/>
                  </a:cubicBezTo>
                  <a:lnTo>
                    <a:pt x="10062" y="1171"/>
                  </a:lnTo>
                  <a:cubicBezTo>
                    <a:pt x="10074" y="1159"/>
                    <a:pt x="10086" y="1135"/>
                    <a:pt x="10086" y="1123"/>
                  </a:cubicBezTo>
                  <a:cubicBezTo>
                    <a:pt x="10086" y="1099"/>
                    <a:pt x="10074" y="1087"/>
                    <a:pt x="10062" y="1063"/>
                  </a:cubicBezTo>
                  <a:lnTo>
                    <a:pt x="9014" y="28"/>
                  </a:lnTo>
                  <a:cubicBezTo>
                    <a:pt x="8996" y="10"/>
                    <a:pt x="8978" y="1"/>
                    <a:pt x="89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2"/>
            <p:cNvSpPr/>
            <p:nvPr/>
          </p:nvSpPr>
          <p:spPr>
            <a:xfrm>
              <a:off x="5054150" y="1876800"/>
              <a:ext cx="12225" cy="68475"/>
            </a:xfrm>
            <a:custGeom>
              <a:avLst/>
              <a:gdLst/>
              <a:ahLst/>
              <a:cxnLst/>
              <a:rect l="l" t="t" r="r" b="b"/>
              <a:pathLst>
                <a:path w="489" h="2739" extrusionOk="0">
                  <a:moveTo>
                    <a:pt x="488" y="0"/>
                  </a:moveTo>
                  <a:lnTo>
                    <a:pt x="0" y="273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2"/>
            <p:cNvSpPr/>
            <p:nvPr/>
          </p:nvSpPr>
          <p:spPr>
            <a:xfrm>
              <a:off x="5001150" y="1876800"/>
              <a:ext cx="11950" cy="68475"/>
            </a:xfrm>
            <a:custGeom>
              <a:avLst/>
              <a:gdLst/>
              <a:ahLst/>
              <a:cxnLst/>
              <a:rect l="l" t="t" r="r" b="b"/>
              <a:pathLst>
                <a:path w="478" h="2739" extrusionOk="0">
                  <a:moveTo>
                    <a:pt x="1" y="0"/>
                  </a:moveTo>
                  <a:lnTo>
                    <a:pt x="477" y="273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2"/>
            <p:cNvSpPr/>
            <p:nvPr/>
          </p:nvSpPr>
          <p:spPr>
            <a:xfrm>
              <a:off x="4939550" y="1899125"/>
              <a:ext cx="34850" cy="60150"/>
            </a:xfrm>
            <a:custGeom>
              <a:avLst/>
              <a:gdLst/>
              <a:ahLst/>
              <a:cxnLst/>
              <a:rect l="l" t="t" r="r" b="b"/>
              <a:pathLst>
                <a:path w="1394" h="2406" extrusionOk="0">
                  <a:moveTo>
                    <a:pt x="0" y="0"/>
                  </a:moveTo>
                  <a:lnTo>
                    <a:pt x="1393" y="240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2"/>
            <p:cNvSpPr/>
            <p:nvPr/>
          </p:nvSpPr>
          <p:spPr>
            <a:xfrm>
              <a:off x="4889525" y="1941100"/>
              <a:ext cx="53325" cy="44675"/>
            </a:xfrm>
            <a:custGeom>
              <a:avLst/>
              <a:gdLst/>
              <a:ahLst/>
              <a:cxnLst/>
              <a:rect l="l" t="t" r="r" b="b"/>
              <a:pathLst>
                <a:path w="2133" h="1787" extrusionOk="0">
                  <a:moveTo>
                    <a:pt x="1" y="0"/>
                  </a:moveTo>
                  <a:lnTo>
                    <a:pt x="2132" y="178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2"/>
            <p:cNvSpPr/>
            <p:nvPr/>
          </p:nvSpPr>
          <p:spPr>
            <a:xfrm>
              <a:off x="4856800" y="1997650"/>
              <a:ext cx="65500" cy="23825"/>
            </a:xfrm>
            <a:custGeom>
              <a:avLst/>
              <a:gdLst/>
              <a:ahLst/>
              <a:cxnLst/>
              <a:rect l="l" t="t" r="r" b="b"/>
              <a:pathLst>
                <a:path w="2620" h="953" extrusionOk="0">
                  <a:moveTo>
                    <a:pt x="0" y="0"/>
                  </a:moveTo>
                  <a:lnTo>
                    <a:pt x="2620" y="95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2"/>
            <p:cNvSpPr/>
            <p:nvPr/>
          </p:nvSpPr>
          <p:spPr>
            <a:xfrm>
              <a:off x="4845775" y="2061950"/>
              <a:ext cx="69375" cy="25"/>
            </a:xfrm>
            <a:custGeom>
              <a:avLst/>
              <a:gdLst/>
              <a:ahLst/>
              <a:cxnLst/>
              <a:rect l="l" t="t" r="r" b="b"/>
              <a:pathLst>
                <a:path w="2775" h="1" extrusionOk="0">
                  <a:moveTo>
                    <a:pt x="1" y="0"/>
                  </a:moveTo>
                  <a:lnTo>
                    <a:pt x="277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2"/>
            <p:cNvSpPr/>
            <p:nvPr/>
          </p:nvSpPr>
          <p:spPr>
            <a:xfrm>
              <a:off x="4856800" y="2102425"/>
              <a:ext cx="65500" cy="23825"/>
            </a:xfrm>
            <a:custGeom>
              <a:avLst/>
              <a:gdLst/>
              <a:ahLst/>
              <a:cxnLst/>
              <a:rect l="l" t="t" r="r" b="b"/>
              <a:pathLst>
                <a:path w="2620" h="953" extrusionOk="0">
                  <a:moveTo>
                    <a:pt x="0" y="953"/>
                  </a:moveTo>
                  <a:lnTo>
                    <a:pt x="26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2"/>
            <p:cNvSpPr/>
            <p:nvPr/>
          </p:nvSpPr>
          <p:spPr>
            <a:xfrm>
              <a:off x="4889525" y="2138150"/>
              <a:ext cx="53325" cy="44675"/>
            </a:xfrm>
            <a:custGeom>
              <a:avLst/>
              <a:gdLst/>
              <a:ahLst/>
              <a:cxnLst/>
              <a:rect l="l" t="t" r="r" b="b"/>
              <a:pathLst>
                <a:path w="2133" h="1787" extrusionOk="0">
                  <a:moveTo>
                    <a:pt x="1" y="1786"/>
                  </a:moveTo>
                  <a:lnTo>
                    <a:pt x="213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2"/>
            <p:cNvSpPr/>
            <p:nvPr/>
          </p:nvSpPr>
          <p:spPr>
            <a:xfrm>
              <a:off x="4939550" y="2164325"/>
              <a:ext cx="34850" cy="60450"/>
            </a:xfrm>
            <a:custGeom>
              <a:avLst/>
              <a:gdLst/>
              <a:ahLst/>
              <a:cxnLst/>
              <a:rect l="l" t="t" r="r" b="b"/>
              <a:pathLst>
                <a:path w="1394" h="2418" extrusionOk="0">
                  <a:moveTo>
                    <a:pt x="0" y="2418"/>
                  </a:moveTo>
                  <a:lnTo>
                    <a:pt x="1393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2"/>
            <p:cNvSpPr/>
            <p:nvPr/>
          </p:nvSpPr>
          <p:spPr>
            <a:xfrm>
              <a:off x="5001150" y="2178625"/>
              <a:ext cx="11950" cy="68475"/>
            </a:xfrm>
            <a:custGeom>
              <a:avLst/>
              <a:gdLst/>
              <a:ahLst/>
              <a:cxnLst/>
              <a:rect l="l" t="t" r="r" b="b"/>
              <a:pathLst>
                <a:path w="478" h="2739" extrusionOk="0">
                  <a:moveTo>
                    <a:pt x="1" y="2739"/>
                  </a:moveTo>
                  <a:lnTo>
                    <a:pt x="477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2"/>
            <p:cNvSpPr/>
            <p:nvPr/>
          </p:nvSpPr>
          <p:spPr>
            <a:xfrm>
              <a:off x="5054150" y="2178625"/>
              <a:ext cx="12225" cy="68475"/>
            </a:xfrm>
            <a:custGeom>
              <a:avLst/>
              <a:gdLst/>
              <a:ahLst/>
              <a:cxnLst/>
              <a:rect l="l" t="t" r="r" b="b"/>
              <a:pathLst>
                <a:path w="489" h="2739" extrusionOk="0">
                  <a:moveTo>
                    <a:pt x="488" y="2739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2"/>
            <p:cNvSpPr/>
            <p:nvPr/>
          </p:nvSpPr>
          <p:spPr>
            <a:xfrm>
              <a:off x="5092825" y="2164325"/>
              <a:ext cx="34850" cy="60450"/>
            </a:xfrm>
            <a:custGeom>
              <a:avLst/>
              <a:gdLst/>
              <a:ahLst/>
              <a:cxnLst/>
              <a:rect l="l" t="t" r="r" b="b"/>
              <a:pathLst>
                <a:path w="1394" h="2418" extrusionOk="0">
                  <a:moveTo>
                    <a:pt x="1394" y="2418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2"/>
            <p:cNvSpPr/>
            <p:nvPr/>
          </p:nvSpPr>
          <p:spPr>
            <a:xfrm>
              <a:off x="5124400" y="2138150"/>
              <a:ext cx="53300" cy="44675"/>
            </a:xfrm>
            <a:custGeom>
              <a:avLst/>
              <a:gdLst/>
              <a:ahLst/>
              <a:cxnLst/>
              <a:rect l="l" t="t" r="r" b="b"/>
              <a:pathLst>
                <a:path w="2132" h="1787" extrusionOk="0">
                  <a:moveTo>
                    <a:pt x="2131" y="1786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2"/>
            <p:cNvSpPr/>
            <p:nvPr/>
          </p:nvSpPr>
          <p:spPr>
            <a:xfrm>
              <a:off x="5144925" y="2102425"/>
              <a:ext cx="65500" cy="23825"/>
            </a:xfrm>
            <a:custGeom>
              <a:avLst/>
              <a:gdLst/>
              <a:ahLst/>
              <a:cxnLst/>
              <a:rect l="l" t="t" r="r" b="b"/>
              <a:pathLst>
                <a:path w="2620" h="953" extrusionOk="0">
                  <a:moveTo>
                    <a:pt x="2620" y="953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2"/>
            <p:cNvSpPr/>
            <p:nvPr/>
          </p:nvSpPr>
          <p:spPr>
            <a:xfrm>
              <a:off x="5152075" y="2061950"/>
              <a:ext cx="69675" cy="25"/>
            </a:xfrm>
            <a:custGeom>
              <a:avLst/>
              <a:gdLst/>
              <a:ahLst/>
              <a:cxnLst/>
              <a:rect l="l" t="t" r="r" b="b"/>
              <a:pathLst>
                <a:path w="2787" h="1" extrusionOk="0">
                  <a:moveTo>
                    <a:pt x="2786" y="0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2"/>
            <p:cNvSpPr/>
            <p:nvPr/>
          </p:nvSpPr>
          <p:spPr>
            <a:xfrm>
              <a:off x="5144925" y="1997650"/>
              <a:ext cx="65500" cy="23825"/>
            </a:xfrm>
            <a:custGeom>
              <a:avLst/>
              <a:gdLst/>
              <a:ahLst/>
              <a:cxnLst/>
              <a:rect l="l" t="t" r="r" b="b"/>
              <a:pathLst>
                <a:path w="2620" h="953" extrusionOk="0">
                  <a:moveTo>
                    <a:pt x="2620" y="0"/>
                  </a:moveTo>
                  <a:lnTo>
                    <a:pt x="1" y="95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2"/>
            <p:cNvSpPr/>
            <p:nvPr/>
          </p:nvSpPr>
          <p:spPr>
            <a:xfrm>
              <a:off x="5124400" y="1941100"/>
              <a:ext cx="53300" cy="44675"/>
            </a:xfrm>
            <a:custGeom>
              <a:avLst/>
              <a:gdLst/>
              <a:ahLst/>
              <a:cxnLst/>
              <a:rect l="l" t="t" r="r" b="b"/>
              <a:pathLst>
                <a:path w="2132" h="1787" extrusionOk="0">
                  <a:moveTo>
                    <a:pt x="2131" y="0"/>
                  </a:moveTo>
                  <a:lnTo>
                    <a:pt x="0" y="178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2"/>
            <p:cNvSpPr/>
            <p:nvPr/>
          </p:nvSpPr>
          <p:spPr>
            <a:xfrm>
              <a:off x="5092825" y="1899125"/>
              <a:ext cx="34850" cy="60150"/>
            </a:xfrm>
            <a:custGeom>
              <a:avLst/>
              <a:gdLst/>
              <a:ahLst/>
              <a:cxnLst/>
              <a:rect l="l" t="t" r="r" b="b"/>
              <a:pathLst>
                <a:path w="1394" h="2406" extrusionOk="0">
                  <a:moveTo>
                    <a:pt x="1394" y="0"/>
                  </a:moveTo>
                  <a:lnTo>
                    <a:pt x="1" y="240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977" y="1508875"/>
            <a:ext cx="976131" cy="9761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87" y="2375208"/>
            <a:ext cx="688471" cy="688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210" y="2807575"/>
            <a:ext cx="577256" cy="5772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209" y="1181854"/>
            <a:ext cx="988019" cy="9880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900" y="1658056"/>
            <a:ext cx="879465" cy="8794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62" y="3190144"/>
            <a:ext cx="1414161" cy="7954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882" y="2231790"/>
            <a:ext cx="779307" cy="7793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858" y="2618469"/>
            <a:ext cx="875319" cy="5470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776" y="2970022"/>
            <a:ext cx="1138946" cy="9360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0"/>
          <p:cNvSpPr txBox="1">
            <a:spLocks noGrp="1"/>
          </p:cNvSpPr>
          <p:nvPr>
            <p:ph type="title"/>
          </p:nvPr>
        </p:nvSpPr>
        <p:spPr>
          <a:xfrm>
            <a:off x="983806" y="55782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Future enhancesments</a:t>
            </a:r>
            <a:endParaRPr dirty="0"/>
          </a:p>
        </p:txBody>
      </p:sp>
      <p:sp>
        <p:nvSpPr>
          <p:cNvPr id="1017" name="Google Shape;1017;p40"/>
          <p:cNvSpPr/>
          <p:nvPr/>
        </p:nvSpPr>
        <p:spPr>
          <a:xfrm>
            <a:off x="7904030" y="11765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0"/>
          <p:cNvSpPr/>
          <p:nvPr/>
        </p:nvSpPr>
        <p:spPr>
          <a:xfrm>
            <a:off x="8510127" y="18279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0"/>
          <p:cNvSpPr/>
          <p:nvPr/>
        </p:nvSpPr>
        <p:spPr>
          <a:xfrm>
            <a:off x="7635724" y="165652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0"/>
          <p:cNvSpPr/>
          <p:nvPr/>
        </p:nvSpPr>
        <p:spPr>
          <a:xfrm>
            <a:off x="8510120" y="7259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1" name="Google Shape;1021;p40"/>
          <p:cNvGrpSpPr/>
          <p:nvPr/>
        </p:nvGrpSpPr>
        <p:grpSpPr>
          <a:xfrm>
            <a:off x="106204" y="4196623"/>
            <a:ext cx="2348965" cy="1047005"/>
            <a:chOff x="207675" y="4196607"/>
            <a:chExt cx="2114090" cy="942314"/>
          </a:xfrm>
        </p:grpSpPr>
        <p:sp>
          <p:nvSpPr>
            <p:cNvPr id="1022" name="Google Shape;1022;p40"/>
            <p:cNvSpPr/>
            <p:nvPr/>
          </p:nvSpPr>
          <p:spPr>
            <a:xfrm>
              <a:off x="252785" y="4693315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34"/>
                  </a:cubicBezTo>
                  <a:lnTo>
                    <a:pt x="0" y="3406"/>
                  </a:lnTo>
                  <a:cubicBezTo>
                    <a:pt x="0" y="5239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248714" y="4689301"/>
              <a:ext cx="2041378" cy="389022"/>
            </a:xfrm>
            <a:custGeom>
              <a:avLst/>
              <a:gdLst/>
              <a:ahLst/>
              <a:cxnLst/>
              <a:rect l="l" t="t" r="r" b="b"/>
              <a:pathLst>
                <a:path w="36113" h="6882" extrusionOk="0">
                  <a:moveTo>
                    <a:pt x="35958" y="143"/>
                  </a:moveTo>
                  <a:lnTo>
                    <a:pt x="35958" y="6727"/>
                  </a:lnTo>
                  <a:lnTo>
                    <a:pt x="3406" y="6727"/>
                  </a:lnTo>
                  <a:cubicBezTo>
                    <a:pt x="1608" y="6727"/>
                    <a:pt x="144" y="5263"/>
                    <a:pt x="144" y="3477"/>
                  </a:cubicBezTo>
                  <a:lnTo>
                    <a:pt x="144" y="3405"/>
                  </a:lnTo>
                  <a:cubicBezTo>
                    <a:pt x="144" y="1607"/>
                    <a:pt x="1608" y="143"/>
                    <a:pt x="3406" y="143"/>
                  </a:cubicBezTo>
                  <a:close/>
                  <a:moveTo>
                    <a:pt x="3406" y="0"/>
                  </a:moveTo>
                  <a:cubicBezTo>
                    <a:pt x="1525" y="0"/>
                    <a:pt x="1" y="1524"/>
                    <a:pt x="1" y="3405"/>
                  </a:cubicBezTo>
                  <a:lnTo>
                    <a:pt x="1" y="3477"/>
                  </a:lnTo>
                  <a:cubicBezTo>
                    <a:pt x="1" y="5346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6"/>
                    <a:pt x="36113" y="6799"/>
                  </a:cubicBezTo>
                  <a:lnTo>
                    <a:pt x="36113" y="72"/>
                  </a:lnTo>
                  <a:cubicBezTo>
                    <a:pt x="36113" y="36"/>
                    <a:pt x="36077" y="0"/>
                    <a:pt x="360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211745" y="4656289"/>
              <a:ext cx="2105932" cy="454368"/>
            </a:xfrm>
            <a:custGeom>
              <a:avLst/>
              <a:gdLst/>
              <a:ahLst/>
              <a:cxnLst/>
              <a:rect l="l" t="t" r="r" b="b"/>
              <a:pathLst>
                <a:path w="37255" h="8038" extrusionOk="0">
                  <a:moveTo>
                    <a:pt x="4024" y="1"/>
                  </a:moveTo>
                  <a:cubicBezTo>
                    <a:pt x="1798" y="1"/>
                    <a:pt x="0" y="1799"/>
                    <a:pt x="0" y="4025"/>
                  </a:cubicBezTo>
                  <a:cubicBezTo>
                    <a:pt x="0" y="6240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3"/>
                  </a:lnTo>
                  <a:lnTo>
                    <a:pt x="4060" y="7383"/>
                  </a:lnTo>
                  <a:cubicBezTo>
                    <a:pt x="2215" y="7383"/>
                    <a:pt x="726" y="5894"/>
                    <a:pt x="726" y="4049"/>
                  </a:cubicBezTo>
                  <a:lnTo>
                    <a:pt x="726" y="3989"/>
                  </a:lnTo>
                  <a:cubicBezTo>
                    <a:pt x="726" y="2144"/>
                    <a:pt x="2215" y="656"/>
                    <a:pt x="4060" y="656"/>
                  </a:cubicBezTo>
                  <a:lnTo>
                    <a:pt x="37255" y="656"/>
                  </a:lnTo>
                  <a:lnTo>
                    <a:pt x="3725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207675" y="4652276"/>
              <a:ext cx="2114072" cy="462395"/>
            </a:xfrm>
            <a:custGeom>
              <a:avLst/>
              <a:gdLst/>
              <a:ahLst/>
              <a:cxnLst/>
              <a:rect l="l" t="t" r="r" b="b"/>
              <a:pathLst>
                <a:path w="37399" h="8180" extrusionOk="0">
                  <a:moveTo>
                    <a:pt x="37255" y="155"/>
                  </a:moveTo>
                  <a:lnTo>
                    <a:pt x="37255" y="655"/>
                  </a:lnTo>
                  <a:lnTo>
                    <a:pt x="4132" y="655"/>
                  </a:lnTo>
                  <a:cubicBezTo>
                    <a:pt x="2251" y="655"/>
                    <a:pt x="727" y="2179"/>
                    <a:pt x="727" y="4060"/>
                  </a:cubicBezTo>
                  <a:lnTo>
                    <a:pt x="727" y="4132"/>
                  </a:lnTo>
                  <a:cubicBezTo>
                    <a:pt x="727" y="6001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63"/>
                    <a:pt x="155" y="4096"/>
                  </a:cubicBezTo>
                  <a:cubicBezTo>
                    <a:pt x="155" y="1917"/>
                    <a:pt x="1918" y="155"/>
                    <a:pt x="4096" y="155"/>
                  </a:cubicBezTo>
                  <a:close/>
                  <a:moveTo>
                    <a:pt x="4096" y="0"/>
                  </a:moveTo>
                  <a:cubicBezTo>
                    <a:pt x="1834" y="0"/>
                    <a:pt x="1" y="1834"/>
                    <a:pt x="1" y="4096"/>
                  </a:cubicBezTo>
                  <a:cubicBezTo>
                    <a:pt x="1" y="6346"/>
                    <a:pt x="1834" y="8180"/>
                    <a:pt x="4096" y="8180"/>
                  </a:cubicBezTo>
                  <a:lnTo>
                    <a:pt x="37327" y="8180"/>
                  </a:lnTo>
                  <a:cubicBezTo>
                    <a:pt x="37362" y="8180"/>
                    <a:pt x="37398" y="8156"/>
                    <a:pt x="37398" y="8108"/>
                  </a:cubicBezTo>
                  <a:lnTo>
                    <a:pt x="37398" y="7454"/>
                  </a:lnTo>
                  <a:cubicBezTo>
                    <a:pt x="37398" y="7418"/>
                    <a:pt x="37362" y="7382"/>
                    <a:pt x="37327" y="7382"/>
                  </a:cubicBezTo>
                  <a:lnTo>
                    <a:pt x="4132" y="7382"/>
                  </a:lnTo>
                  <a:cubicBezTo>
                    <a:pt x="2334" y="7382"/>
                    <a:pt x="870" y="5918"/>
                    <a:pt x="870" y="4132"/>
                  </a:cubicBezTo>
                  <a:lnTo>
                    <a:pt x="870" y="4060"/>
                  </a:lnTo>
                  <a:cubicBezTo>
                    <a:pt x="870" y="2262"/>
                    <a:pt x="2334" y="798"/>
                    <a:pt x="4132" y="798"/>
                  </a:cubicBezTo>
                  <a:lnTo>
                    <a:pt x="37327" y="798"/>
                  </a:lnTo>
                  <a:cubicBezTo>
                    <a:pt x="37362" y="798"/>
                    <a:pt x="37398" y="774"/>
                    <a:pt x="37398" y="727"/>
                  </a:cubicBezTo>
                  <a:lnTo>
                    <a:pt x="37398" y="72"/>
                  </a:lnTo>
                  <a:cubicBezTo>
                    <a:pt x="37398" y="36"/>
                    <a:pt x="37362" y="0"/>
                    <a:pt x="373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1070522" y="5073576"/>
              <a:ext cx="1247166" cy="37082"/>
            </a:xfrm>
            <a:custGeom>
              <a:avLst/>
              <a:gdLst/>
              <a:ahLst/>
              <a:cxnLst/>
              <a:rect l="l" t="t" r="r" b="b"/>
              <a:pathLst>
                <a:path w="22063" h="656" extrusionOk="0">
                  <a:moveTo>
                    <a:pt x="405" y="1"/>
                  </a:moveTo>
                  <a:lnTo>
                    <a:pt x="0" y="655"/>
                  </a:lnTo>
                  <a:lnTo>
                    <a:pt x="22063" y="655"/>
                  </a:lnTo>
                  <a:lnTo>
                    <a:pt x="2206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1066508" y="5069562"/>
              <a:ext cx="1255250" cy="45109"/>
            </a:xfrm>
            <a:custGeom>
              <a:avLst/>
              <a:gdLst/>
              <a:ahLst/>
              <a:cxnLst/>
              <a:rect l="l" t="t" r="r" b="b"/>
              <a:pathLst>
                <a:path w="22206" h="798" extrusionOk="0">
                  <a:moveTo>
                    <a:pt x="22062" y="155"/>
                  </a:moveTo>
                  <a:lnTo>
                    <a:pt x="22062" y="655"/>
                  </a:lnTo>
                  <a:lnTo>
                    <a:pt x="214" y="655"/>
                  </a:lnTo>
                  <a:lnTo>
                    <a:pt x="512" y="155"/>
                  </a:lnTo>
                  <a:close/>
                  <a:moveTo>
                    <a:pt x="476" y="0"/>
                  </a:moveTo>
                  <a:cubicBezTo>
                    <a:pt x="452" y="0"/>
                    <a:pt x="429" y="12"/>
                    <a:pt x="405" y="36"/>
                  </a:cubicBezTo>
                  <a:lnTo>
                    <a:pt x="12" y="691"/>
                  </a:lnTo>
                  <a:cubicBezTo>
                    <a:pt x="0" y="714"/>
                    <a:pt x="0" y="738"/>
                    <a:pt x="12" y="762"/>
                  </a:cubicBezTo>
                  <a:cubicBezTo>
                    <a:pt x="24" y="786"/>
                    <a:pt x="48" y="798"/>
                    <a:pt x="71" y="798"/>
                  </a:cubicBezTo>
                  <a:lnTo>
                    <a:pt x="22134" y="798"/>
                  </a:lnTo>
                  <a:cubicBezTo>
                    <a:pt x="22169" y="798"/>
                    <a:pt x="22205" y="774"/>
                    <a:pt x="22205" y="726"/>
                  </a:cubicBezTo>
                  <a:lnTo>
                    <a:pt x="22205" y="72"/>
                  </a:lnTo>
                  <a:cubicBezTo>
                    <a:pt x="22205" y="36"/>
                    <a:pt x="22169" y="0"/>
                    <a:pt x="221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1324955" y="4656289"/>
              <a:ext cx="992736" cy="37082"/>
            </a:xfrm>
            <a:custGeom>
              <a:avLst/>
              <a:gdLst/>
              <a:ahLst/>
              <a:cxnLst/>
              <a:rect l="l" t="t" r="r" b="b"/>
              <a:pathLst>
                <a:path w="17562" h="656" extrusionOk="0">
                  <a:moveTo>
                    <a:pt x="405" y="1"/>
                  </a:moveTo>
                  <a:lnTo>
                    <a:pt x="0" y="656"/>
                  </a:lnTo>
                  <a:lnTo>
                    <a:pt x="17562" y="656"/>
                  </a:lnTo>
                  <a:lnTo>
                    <a:pt x="1756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1320207" y="4652276"/>
              <a:ext cx="1001554" cy="45109"/>
            </a:xfrm>
            <a:custGeom>
              <a:avLst/>
              <a:gdLst/>
              <a:ahLst/>
              <a:cxnLst/>
              <a:rect l="l" t="t" r="r" b="b"/>
              <a:pathLst>
                <a:path w="17718" h="798" extrusionOk="0">
                  <a:moveTo>
                    <a:pt x="17574" y="155"/>
                  </a:moveTo>
                  <a:lnTo>
                    <a:pt x="17574" y="655"/>
                  </a:lnTo>
                  <a:lnTo>
                    <a:pt x="215" y="655"/>
                  </a:lnTo>
                  <a:lnTo>
                    <a:pt x="525" y="155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25" y="691"/>
                  </a:lnTo>
                  <a:cubicBezTo>
                    <a:pt x="13" y="715"/>
                    <a:pt x="1" y="738"/>
                    <a:pt x="25" y="762"/>
                  </a:cubicBezTo>
                  <a:cubicBezTo>
                    <a:pt x="36" y="786"/>
                    <a:pt x="60" y="798"/>
                    <a:pt x="84" y="798"/>
                  </a:cubicBezTo>
                  <a:lnTo>
                    <a:pt x="17646" y="798"/>
                  </a:lnTo>
                  <a:cubicBezTo>
                    <a:pt x="17681" y="798"/>
                    <a:pt x="17717" y="774"/>
                    <a:pt x="17717" y="727"/>
                  </a:cubicBezTo>
                  <a:lnTo>
                    <a:pt x="17717" y="72"/>
                  </a:lnTo>
                  <a:cubicBezTo>
                    <a:pt x="17717" y="36"/>
                    <a:pt x="17681" y="0"/>
                    <a:pt x="176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746785" y="4879743"/>
              <a:ext cx="1207484" cy="8140"/>
            </a:xfrm>
            <a:custGeom>
              <a:avLst/>
              <a:gdLst/>
              <a:ahLst/>
              <a:cxnLst/>
              <a:rect l="l" t="t" r="r" b="b"/>
              <a:pathLst>
                <a:path w="21361" h="144" extrusionOk="0">
                  <a:moveTo>
                    <a:pt x="72" y="1"/>
                  </a:moveTo>
                  <a:cubicBezTo>
                    <a:pt x="36" y="1"/>
                    <a:pt x="1" y="24"/>
                    <a:pt x="1" y="72"/>
                  </a:cubicBezTo>
                  <a:cubicBezTo>
                    <a:pt x="1" y="108"/>
                    <a:pt x="36" y="143"/>
                    <a:pt x="72" y="143"/>
                  </a:cubicBezTo>
                  <a:lnTo>
                    <a:pt x="21289" y="143"/>
                  </a:lnTo>
                  <a:cubicBezTo>
                    <a:pt x="21325" y="143"/>
                    <a:pt x="21360" y="108"/>
                    <a:pt x="21360" y="72"/>
                  </a:cubicBezTo>
                  <a:cubicBezTo>
                    <a:pt x="21360" y="24"/>
                    <a:pt x="21325" y="1"/>
                    <a:pt x="212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467479" y="4879743"/>
              <a:ext cx="182471" cy="8140"/>
            </a:xfrm>
            <a:custGeom>
              <a:avLst/>
              <a:gdLst/>
              <a:ahLst/>
              <a:cxnLst/>
              <a:rect l="l" t="t" r="r" b="b"/>
              <a:pathLst>
                <a:path w="3228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08"/>
                    <a:pt x="36" y="143"/>
                    <a:pt x="72" y="143"/>
                  </a:cubicBezTo>
                  <a:lnTo>
                    <a:pt x="3144" y="143"/>
                  </a:lnTo>
                  <a:cubicBezTo>
                    <a:pt x="3191" y="143"/>
                    <a:pt x="3227" y="108"/>
                    <a:pt x="3227" y="72"/>
                  </a:cubicBezTo>
                  <a:cubicBezTo>
                    <a:pt x="3227" y="24"/>
                    <a:pt x="3191" y="1"/>
                    <a:pt x="31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732653" y="4996868"/>
              <a:ext cx="873633" cy="8762"/>
            </a:xfrm>
            <a:custGeom>
              <a:avLst/>
              <a:gdLst/>
              <a:ahLst/>
              <a:cxnLst/>
              <a:rect l="l" t="t" r="r" b="b"/>
              <a:pathLst>
                <a:path w="15455" h="155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15372" y="155"/>
                  </a:lnTo>
                  <a:cubicBezTo>
                    <a:pt x="15419" y="155"/>
                    <a:pt x="15455" y="119"/>
                    <a:pt x="15455" y="84"/>
                  </a:cubicBezTo>
                  <a:cubicBezTo>
                    <a:pt x="15455" y="36"/>
                    <a:pt x="15419" y="0"/>
                    <a:pt x="153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1066508" y="4735710"/>
              <a:ext cx="370877" cy="8140"/>
            </a:xfrm>
            <a:custGeom>
              <a:avLst/>
              <a:gdLst/>
              <a:ahLst/>
              <a:cxnLst/>
              <a:rect l="l" t="t" r="r" b="b"/>
              <a:pathLst>
                <a:path w="6561" h="144" extrusionOk="0">
                  <a:moveTo>
                    <a:pt x="71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43"/>
                    <a:pt x="71" y="143"/>
                  </a:cubicBezTo>
                  <a:lnTo>
                    <a:pt x="6489" y="143"/>
                  </a:lnTo>
                  <a:cubicBezTo>
                    <a:pt x="6525" y="143"/>
                    <a:pt x="6560" y="120"/>
                    <a:pt x="6560" y="72"/>
                  </a:cubicBezTo>
                  <a:cubicBezTo>
                    <a:pt x="6560" y="36"/>
                    <a:pt x="6525" y="1"/>
                    <a:pt x="64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838982" y="4789581"/>
              <a:ext cx="173031" cy="345270"/>
            </a:xfrm>
            <a:custGeom>
              <a:avLst/>
              <a:gdLst/>
              <a:ahLst/>
              <a:cxnLst/>
              <a:rect l="l" t="t" r="r" b="b"/>
              <a:pathLst>
                <a:path w="3061" h="6108" extrusionOk="0">
                  <a:moveTo>
                    <a:pt x="1" y="0"/>
                  </a:moveTo>
                  <a:lnTo>
                    <a:pt x="1" y="6108"/>
                  </a:lnTo>
                  <a:lnTo>
                    <a:pt x="1525" y="4263"/>
                  </a:lnTo>
                  <a:lnTo>
                    <a:pt x="3061" y="6108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834969" y="4785511"/>
              <a:ext cx="181114" cy="353410"/>
            </a:xfrm>
            <a:custGeom>
              <a:avLst/>
              <a:gdLst/>
              <a:ahLst/>
              <a:cxnLst/>
              <a:rect l="l" t="t" r="r" b="b"/>
              <a:pathLst>
                <a:path w="3204" h="6252" extrusionOk="0">
                  <a:moveTo>
                    <a:pt x="3048" y="144"/>
                  </a:moveTo>
                  <a:lnTo>
                    <a:pt x="3048" y="5966"/>
                  </a:lnTo>
                  <a:lnTo>
                    <a:pt x="1655" y="4287"/>
                  </a:lnTo>
                  <a:cubicBezTo>
                    <a:pt x="1643" y="4275"/>
                    <a:pt x="1620" y="4263"/>
                    <a:pt x="1596" y="4263"/>
                  </a:cubicBezTo>
                  <a:cubicBezTo>
                    <a:pt x="1572" y="4263"/>
                    <a:pt x="1560" y="4275"/>
                    <a:pt x="1536" y="4287"/>
                  </a:cubicBezTo>
                  <a:lnTo>
                    <a:pt x="143" y="5966"/>
                  </a:lnTo>
                  <a:lnTo>
                    <a:pt x="143" y="144"/>
                  </a:lnTo>
                  <a:close/>
                  <a:moveTo>
                    <a:pt x="72" y="1"/>
                  </a:moveTo>
                  <a:cubicBezTo>
                    <a:pt x="24" y="1"/>
                    <a:pt x="0" y="36"/>
                    <a:pt x="0" y="72"/>
                  </a:cubicBezTo>
                  <a:lnTo>
                    <a:pt x="0" y="6180"/>
                  </a:lnTo>
                  <a:cubicBezTo>
                    <a:pt x="0" y="6204"/>
                    <a:pt x="12" y="6240"/>
                    <a:pt x="48" y="6240"/>
                  </a:cubicBezTo>
                  <a:cubicBezTo>
                    <a:pt x="58" y="6244"/>
                    <a:pt x="70" y="6247"/>
                    <a:pt x="82" y="6247"/>
                  </a:cubicBezTo>
                  <a:cubicBezTo>
                    <a:pt x="99" y="6247"/>
                    <a:pt x="117" y="6242"/>
                    <a:pt x="131" y="6228"/>
                  </a:cubicBezTo>
                  <a:lnTo>
                    <a:pt x="1596" y="4454"/>
                  </a:lnTo>
                  <a:lnTo>
                    <a:pt x="3072" y="6228"/>
                  </a:lnTo>
                  <a:cubicBezTo>
                    <a:pt x="3084" y="6240"/>
                    <a:pt x="3108" y="6251"/>
                    <a:pt x="3132" y="6251"/>
                  </a:cubicBezTo>
                  <a:cubicBezTo>
                    <a:pt x="3132" y="6251"/>
                    <a:pt x="3144" y="6251"/>
                    <a:pt x="3155" y="6240"/>
                  </a:cubicBezTo>
                  <a:cubicBezTo>
                    <a:pt x="3179" y="6240"/>
                    <a:pt x="3203" y="6204"/>
                    <a:pt x="3203" y="6180"/>
                  </a:cubicBezTo>
                  <a:lnTo>
                    <a:pt x="3203" y="72"/>
                  </a:lnTo>
                  <a:cubicBezTo>
                    <a:pt x="3203" y="36"/>
                    <a:pt x="3167" y="1"/>
                    <a:pt x="31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862554" y="4879064"/>
              <a:ext cx="8140" cy="169017"/>
            </a:xfrm>
            <a:custGeom>
              <a:avLst/>
              <a:gdLst/>
              <a:ahLst/>
              <a:cxnLst/>
              <a:rect l="l" t="t" r="r" b="b"/>
              <a:pathLst>
                <a:path w="144" h="2990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2918"/>
                  </a:lnTo>
                  <a:cubicBezTo>
                    <a:pt x="0" y="2965"/>
                    <a:pt x="24" y="2989"/>
                    <a:pt x="72" y="2989"/>
                  </a:cubicBezTo>
                  <a:cubicBezTo>
                    <a:pt x="108" y="2989"/>
                    <a:pt x="143" y="2965"/>
                    <a:pt x="143" y="2918"/>
                  </a:cubicBezTo>
                  <a:lnTo>
                    <a:pt x="143" y="84"/>
                  </a:lnTo>
                  <a:cubicBezTo>
                    <a:pt x="143" y="36"/>
                    <a:pt x="108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862554" y="4801000"/>
              <a:ext cx="92253" cy="56584"/>
            </a:xfrm>
            <a:custGeom>
              <a:avLst/>
              <a:gdLst/>
              <a:ahLst/>
              <a:cxnLst/>
              <a:rect l="l" t="t" r="r" b="b"/>
              <a:pathLst>
                <a:path w="1632" h="1001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917"/>
                  </a:lnTo>
                  <a:cubicBezTo>
                    <a:pt x="0" y="965"/>
                    <a:pt x="24" y="1001"/>
                    <a:pt x="72" y="1001"/>
                  </a:cubicBezTo>
                  <a:cubicBezTo>
                    <a:pt x="108" y="1001"/>
                    <a:pt x="143" y="965"/>
                    <a:pt x="143" y="917"/>
                  </a:cubicBezTo>
                  <a:lnTo>
                    <a:pt x="143" y="155"/>
                  </a:lnTo>
                  <a:lnTo>
                    <a:pt x="1560" y="155"/>
                  </a:lnTo>
                  <a:cubicBezTo>
                    <a:pt x="1596" y="155"/>
                    <a:pt x="1632" y="120"/>
                    <a:pt x="1632" y="84"/>
                  </a:cubicBezTo>
                  <a:cubicBezTo>
                    <a:pt x="1632" y="36"/>
                    <a:pt x="1596" y="1"/>
                    <a:pt x="15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52785" y="4238324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23"/>
                  </a:cubicBezTo>
                  <a:lnTo>
                    <a:pt x="0" y="3394"/>
                  </a:lnTo>
                  <a:cubicBezTo>
                    <a:pt x="0" y="5240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48714" y="4233632"/>
              <a:ext cx="2041378" cy="389079"/>
            </a:xfrm>
            <a:custGeom>
              <a:avLst/>
              <a:gdLst/>
              <a:ahLst/>
              <a:cxnLst/>
              <a:rect l="l" t="t" r="r" b="b"/>
              <a:pathLst>
                <a:path w="36113" h="6883" extrusionOk="0">
                  <a:moveTo>
                    <a:pt x="35958" y="155"/>
                  </a:moveTo>
                  <a:lnTo>
                    <a:pt x="35958" y="6739"/>
                  </a:lnTo>
                  <a:lnTo>
                    <a:pt x="3406" y="6739"/>
                  </a:lnTo>
                  <a:cubicBezTo>
                    <a:pt x="1608" y="6739"/>
                    <a:pt x="144" y="5275"/>
                    <a:pt x="144" y="3477"/>
                  </a:cubicBezTo>
                  <a:lnTo>
                    <a:pt x="144" y="3406"/>
                  </a:lnTo>
                  <a:cubicBezTo>
                    <a:pt x="144" y="1620"/>
                    <a:pt x="1608" y="155"/>
                    <a:pt x="3406" y="155"/>
                  </a:cubicBezTo>
                  <a:close/>
                  <a:moveTo>
                    <a:pt x="3406" y="1"/>
                  </a:moveTo>
                  <a:cubicBezTo>
                    <a:pt x="1525" y="1"/>
                    <a:pt x="1" y="1536"/>
                    <a:pt x="1" y="3406"/>
                  </a:cubicBezTo>
                  <a:lnTo>
                    <a:pt x="1" y="3477"/>
                  </a:lnTo>
                  <a:cubicBezTo>
                    <a:pt x="1" y="5358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7"/>
                    <a:pt x="36113" y="6811"/>
                  </a:cubicBezTo>
                  <a:lnTo>
                    <a:pt x="36113" y="84"/>
                  </a:lnTo>
                  <a:cubicBezTo>
                    <a:pt x="36113" y="36"/>
                    <a:pt x="36077" y="1"/>
                    <a:pt x="360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211745" y="4201355"/>
              <a:ext cx="2105932" cy="454312"/>
            </a:xfrm>
            <a:custGeom>
              <a:avLst/>
              <a:gdLst/>
              <a:ahLst/>
              <a:cxnLst/>
              <a:rect l="l" t="t" r="r" b="b"/>
              <a:pathLst>
                <a:path w="37255" h="8037" extrusionOk="0">
                  <a:moveTo>
                    <a:pt x="4024" y="0"/>
                  </a:moveTo>
                  <a:cubicBezTo>
                    <a:pt x="1798" y="0"/>
                    <a:pt x="0" y="1798"/>
                    <a:pt x="0" y="4012"/>
                  </a:cubicBezTo>
                  <a:cubicBezTo>
                    <a:pt x="0" y="6239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2"/>
                  </a:lnTo>
                  <a:lnTo>
                    <a:pt x="4060" y="7382"/>
                  </a:lnTo>
                  <a:cubicBezTo>
                    <a:pt x="2215" y="7382"/>
                    <a:pt x="726" y="5882"/>
                    <a:pt x="726" y="4048"/>
                  </a:cubicBezTo>
                  <a:lnTo>
                    <a:pt x="726" y="3977"/>
                  </a:lnTo>
                  <a:cubicBezTo>
                    <a:pt x="726" y="2143"/>
                    <a:pt x="2215" y="655"/>
                    <a:pt x="4060" y="655"/>
                  </a:cubicBezTo>
                  <a:lnTo>
                    <a:pt x="37255" y="655"/>
                  </a:lnTo>
                  <a:lnTo>
                    <a:pt x="3725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207675" y="4196607"/>
              <a:ext cx="2114072" cy="463130"/>
            </a:xfrm>
            <a:custGeom>
              <a:avLst/>
              <a:gdLst/>
              <a:ahLst/>
              <a:cxnLst/>
              <a:rect l="l" t="t" r="r" b="b"/>
              <a:pathLst>
                <a:path w="37399" h="8193" extrusionOk="0">
                  <a:moveTo>
                    <a:pt x="37255" y="156"/>
                  </a:moveTo>
                  <a:lnTo>
                    <a:pt x="37255" y="656"/>
                  </a:lnTo>
                  <a:lnTo>
                    <a:pt x="4132" y="656"/>
                  </a:lnTo>
                  <a:cubicBezTo>
                    <a:pt x="2251" y="656"/>
                    <a:pt x="727" y="2191"/>
                    <a:pt x="727" y="4061"/>
                  </a:cubicBezTo>
                  <a:lnTo>
                    <a:pt x="727" y="4132"/>
                  </a:lnTo>
                  <a:cubicBezTo>
                    <a:pt x="727" y="6013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75"/>
                    <a:pt x="155" y="4096"/>
                  </a:cubicBezTo>
                  <a:cubicBezTo>
                    <a:pt x="155" y="1930"/>
                    <a:pt x="1918" y="156"/>
                    <a:pt x="4096" y="156"/>
                  </a:cubicBezTo>
                  <a:close/>
                  <a:moveTo>
                    <a:pt x="4096" y="1"/>
                  </a:moveTo>
                  <a:cubicBezTo>
                    <a:pt x="1834" y="1"/>
                    <a:pt x="1" y="1846"/>
                    <a:pt x="1" y="4096"/>
                  </a:cubicBezTo>
                  <a:cubicBezTo>
                    <a:pt x="1" y="6359"/>
                    <a:pt x="1834" y="8192"/>
                    <a:pt x="4096" y="8192"/>
                  </a:cubicBezTo>
                  <a:lnTo>
                    <a:pt x="37327" y="8192"/>
                  </a:lnTo>
                  <a:cubicBezTo>
                    <a:pt x="37362" y="8192"/>
                    <a:pt x="37398" y="8156"/>
                    <a:pt x="37398" y="8121"/>
                  </a:cubicBezTo>
                  <a:lnTo>
                    <a:pt x="37398" y="7466"/>
                  </a:lnTo>
                  <a:cubicBezTo>
                    <a:pt x="37398" y="7418"/>
                    <a:pt x="37362" y="7383"/>
                    <a:pt x="37327" y="7383"/>
                  </a:cubicBezTo>
                  <a:lnTo>
                    <a:pt x="4132" y="7383"/>
                  </a:lnTo>
                  <a:cubicBezTo>
                    <a:pt x="2334" y="7383"/>
                    <a:pt x="870" y="5930"/>
                    <a:pt x="870" y="4132"/>
                  </a:cubicBezTo>
                  <a:lnTo>
                    <a:pt x="870" y="4061"/>
                  </a:lnTo>
                  <a:cubicBezTo>
                    <a:pt x="870" y="2275"/>
                    <a:pt x="2334" y="810"/>
                    <a:pt x="4132" y="810"/>
                  </a:cubicBezTo>
                  <a:lnTo>
                    <a:pt x="37327" y="810"/>
                  </a:lnTo>
                  <a:cubicBezTo>
                    <a:pt x="37362" y="810"/>
                    <a:pt x="37398" y="775"/>
                    <a:pt x="37398" y="739"/>
                  </a:cubicBezTo>
                  <a:lnTo>
                    <a:pt x="37398" y="84"/>
                  </a:lnTo>
                  <a:cubicBezTo>
                    <a:pt x="37398" y="36"/>
                    <a:pt x="37362" y="1"/>
                    <a:pt x="373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1348471" y="4618585"/>
              <a:ext cx="969221" cy="37082"/>
            </a:xfrm>
            <a:custGeom>
              <a:avLst/>
              <a:gdLst/>
              <a:ahLst/>
              <a:cxnLst/>
              <a:rect l="l" t="t" r="r" b="b"/>
              <a:pathLst>
                <a:path w="17146" h="656" extrusionOk="0">
                  <a:moveTo>
                    <a:pt x="394" y="1"/>
                  </a:moveTo>
                  <a:lnTo>
                    <a:pt x="1" y="656"/>
                  </a:lnTo>
                  <a:lnTo>
                    <a:pt x="17146" y="656"/>
                  </a:lnTo>
                  <a:lnTo>
                    <a:pt x="1714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1343779" y="4614572"/>
              <a:ext cx="977982" cy="45165"/>
            </a:xfrm>
            <a:custGeom>
              <a:avLst/>
              <a:gdLst/>
              <a:ahLst/>
              <a:cxnLst/>
              <a:rect l="l" t="t" r="r" b="b"/>
              <a:pathLst>
                <a:path w="17301" h="799" extrusionOk="0">
                  <a:moveTo>
                    <a:pt x="17157" y="143"/>
                  </a:moveTo>
                  <a:lnTo>
                    <a:pt x="17157" y="643"/>
                  </a:lnTo>
                  <a:lnTo>
                    <a:pt x="215" y="643"/>
                  </a:lnTo>
                  <a:lnTo>
                    <a:pt x="524" y="143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12" y="679"/>
                  </a:lnTo>
                  <a:cubicBezTo>
                    <a:pt x="0" y="703"/>
                    <a:pt x="0" y="739"/>
                    <a:pt x="12" y="762"/>
                  </a:cubicBezTo>
                  <a:cubicBezTo>
                    <a:pt x="24" y="786"/>
                    <a:pt x="48" y="798"/>
                    <a:pt x="84" y="798"/>
                  </a:cubicBezTo>
                  <a:lnTo>
                    <a:pt x="17229" y="798"/>
                  </a:lnTo>
                  <a:cubicBezTo>
                    <a:pt x="17264" y="798"/>
                    <a:pt x="17300" y="762"/>
                    <a:pt x="17300" y="727"/>
                  </a:cubicBezTo>
                  <a:lnTo>
                    <a:pt x="17300" y="72"/>
                  </a:lnTo>
                  <a:cubicBezTo>
                    <a:pt x="17300" y="24"/>
                    <a:pt x="17264" y="0"/>
                    <a:pt x="1722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1602226" y="4201355"/>
              <a:ext cx="715469" cy="37026"/>
            </a:xfrm>
            <a:custGeom>
              <a:avLst/>
              <a:gdLst/>
              <a:ahLst/>
              <a:cxnLst/>
              <a:rect l="l" t="t" r="r" b="b"/>
              <a:pathLst>
                <a:path w="12657" h="655" extrusionOk="0">
                  <a:moveTo>
                    <a:pt x="405" y="0"/>
                  </a:moveTo>
                  <a:lnTo>
                    <a:pt x="0" y="655"/>
                  </a:lnTo>
                  <a:lnTo>
                    <a:pt x="12657" y="655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1598156" y="4197285"/>
              <a:ext cx="723609" cy="45165"/>
            </a:xfrm>
            <a:custGeom>
              <a:avLst/>
              <a:gdLst/>
              <a:ahLst/>
              <a:cxnLst/>
              <a:rect l="l" t="t" r="r" b="b"/>
              <a:pathLst>
                <a:path w="12801" h="799" extrusionOk="0">
                  <a:moveTo>
                    <a:pt x="12657" y="144"/>
                  </a:moveTo>
                  <a:lnTo>
                    <a:pt x="12657" y="644"/>
                  </a:lnTo>
                  <a:lnTo>
                    <a:pt x="215" y="644"/>
                  </a:lnTo>
                  <a:lnTo>
                    <a:pt x="513" y="144"/>
                  </a:lnTo>
                  <a:close/>
                  <a:moveTo>
                    <a:pt x="477" y="1"/>
                  </a:moveTo>
                  <a:cubicBezTo>
                    <a:pt x="442" y="1"/>
                    <a:pt x="418" y="13"/>
                    <a:pt x="406" y="36"/>
                  </a:cubicBezTo>
                  <a:lnTo>
                    <a:pt x="13" y="691"/>
                  </a:lnTo>
                  <a:cubicBezTo>
                    <a:pt x="1" y="703"/>
                    <a:pt x="1" y="739"/>
                    <a:pt x="13" y="763"/>
                  </a:cubicBezTo>
                  <a:cubicBezTo>
                    <a:pt x="25" y="786"/>
                    <a:pt x="49" y="798"/>
                    <a:pt x="72" y="798"/>
                  </a:cubicBezTo>
                  <a:lnTo>
                    <a:pt x="12729" y="798"/>
                  </a:lnTo>
                  <a:cubicBezTo>
                    <a:pt x="12764" y="798"/>
                    <a:pt x="12800" y="763"/>
                    <a:pt x="12800" y="727"/>
                  </a:cubicBezTo>
                  <a:lnTo>
                    <a:pt x="12800" y="72"/>
                  </a:lnTo>
                  <a:cubicBezTo>
                    <a:pt x="12800" y="24"/>
                    <a:pt x="12764" y="1"/>
                    <a:pt x="1272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1366673" y="4315089"/>
              <a:ext cx="465787" cy="8762"/>
            </a:xfrm>
            <a:custGeom>
              <a:avLst/>
              <a:gdLst/>
              <a:ahLst/>
              <a:cxnLst/>
              <a:rect l="l" t="t" r="r" b="b"/>
              <a:pathLst>
                <a:path w="8240" h="155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8168" y="155"/>
                  </a:lnTo>
                  <a:cubicBezTo>
                    <a:pt x="8204" y="155"/>
                    <a:pt x="8239" y="119"/>
                    <a:pt x="8239" y="72"/>
                  </a:cubicBezTo>
                  <a:cubicBezTo>
                    <a:pt x="8239" y="36"/>
                    <a:pt x="8204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681495" y="4315089"/>
              <a:ext cx="566745" cy="8762"/>
            </a:xfrm>
            <a:custGeom>
              <a:avLst/>
              <a:gdLst/>
              <a:ahLst/>
              <a:cxnLst/>
              <a:rect l="l" t="t" r="r" b="b"/>
              <a:pathLst>
                <a:path w="10026" h="155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9942" y="155"/>
                  </a:lnTo>
                  <a:cubicBezTo>
                    <a:pt x="9990" y="155"/>
                    <a:pt x="10026" y="119"/>
                    <a:pt x="10026" y="72"/>
                  </a:cubicBezTo>
                  <a:cubicBezTo>
                    <a:pt x="10026" y="36"/>
                    <a:pt x="9990" y="0"/>
                    <a:pt x="99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1101499" y="4453694"/>
              <a:ext cx="712755" cy="8818"/>
            </a:xfrm>
            <a:custGeom>
              <a:avLst/>
              <a:gdLst/>
              <a:ahLst/>
              <a:cxnLst/>
              <a:rect l="l" t="t" r="r" b="b"/>
              <a:pathLst>
                <a:path w="12609" h="156" extrusionOk="0">
                  <a:moveTo>
                    <a:pt x="72" y="1"/>
                  </a:moveTo>
                  <a:cubicBezTo>
                    <a:pt x="24" y="1"/>
                    <a:pt x="0" y="37"/>
                    <a:pt x="0" y="84"/>
                  </a:cubicBezTo>
                  <a:cubicBezTo>
                    <a:pt x="0" y="120"/>
                    <a:pt x="24" y="156"/>
                    <a:pt x="72" y="156"/>
                  </a:cubicBezTo>
                  <a:lnTo>
                    <a:pt x="12537" y="156"/>
                  </a:lnTo>
                  <a:cubicBezTo>
                    <a:pt x="12573" y="156"/>
                    <a:pt x="12609" y="120"/>
                    <a:pt x="12609" y="84"/>
                  </a:cubicBezTo>
                  <a:cubicBezTo>
                    <a:pt x="12609" y="37"/>
                    <a:pt x="12573" y="1"/>
                    <a:pt x="1253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427796" y="4453694"/>
              <a:ext cx="565388" cy="8818"/>
            </a:xfrm>
            <a:custGeom>
              <a:avLst/>
              <a:gdLst/>
              <a:ahLst/>
              <a:cxnLst/>
              <a:rect l="l" t="t" r="r" b="b"/>
              <a:pathLst>
                <a:path w="10002" h="156" extrusionOk="0">
                  <a:moveTo>
                    <a:pt x="83" y="1"/>
                  </a:moveTo>
                  <a:cubicBezTo>
                    <a:pt x="36" y="1"/>
                    <a:pt x="0" y="37"/>
                    <a:pt x="0" y="84"/>
                  </a:cubicBezTo>
                  <a:cubicBezTo>
                    <a:pt x="0" y="120"/>
                    <a:pt x="36" y="156"/>
                    <a:pt x="83" y="156"/>
                  </a:cubicBezTo>
                  <a:lnTo>
                    <a:pt x="9918" y="156"/>
                  </a:lnTo>
                  <a:cubicBezTo>
                    <a:pt x="9966" y="156"/>
                    <a:pt x="10001" y="120"/>
                    <a:pt x="10001" y="84"/>
                  </a:cubicBezTo>
                  <a:cubicBezTo>
                    <a:pt x="10001" y="37"/>
                    <a:pt x="9966" y="1"/>
                    <a:pt x="99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1038866" y="4531137"/>
              <a:ext cx="706085" cy="8762"/>
            </a:xfrm>
            <a:custGeom>
              <a:avLst/>
              <a:gdLst/>
              <a:ahLst/>
              <a:cxnLst/>
              <a:rect l="l" t="t" r="r" b="b"/>
              <a:pathLst>
                <a:path w="12491" h="155" extrusionOk="0">
                  <a:moveTo>
                    <a:pt x="72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19"/>
                    <a:pt x="37" y="155"/>
                    <a:pt x="72" y="155"/>
                  </a:cubicBezTo>
                  <a:lnTo>
                    <a:pt x="12419" y="155"/>
                  </a:lnTo>
                  <a:cubicBezTo>
                    <a:pt x="12455" y="155"/>
                    <a:pt x="12491" y="119"/>
                    <a:pt x="12491" y="72"/>
                  </a:cubicBezTo>
                  <a:cubicBezTo>
                    <a:pt x="12491" y="36"/>
                    <a:pt x="12467" y="0"/>
                    <a:pt x="124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568438" y="4387783"/>
              <a:ext cx="168282" cy="444928"/>
            </a:xfrm>
            <a:custGeom>
              <a:avLst/>
              <a:gdLst/>
              <a:ahLst/>
              <a:cxnLst/>
              <a:rect l="l" t="t" r="r" b="b"/>
              <a:pathLst>
                <a:path w="2977" h="7871" extrusionOk="0">
                  <a:moveTo>
                    <a:pt x="0" y="0"/>
                  </a:moveTo>
                  <a:lnTo>
                    <a:pt x="0" y="7870"/>
                  </a:lnTo>
                  <a:lnTo>
                    <a:pt x="1489" y="6025"/>
                  </a:lnTo>
                  <a:lnTo>
                    <a:pt x="2977" y="787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564368" y="4383713"/>
              <a:ext cx="176422" cy="453011"/>
            </a:xfrm>
            <a:custGeom>
              <a:avLst/>
              <a:gdLst/>
              <a:ahLst/>
              <a:cxnLst/>
              <a:rect l="l" t="t" r="r" b="b"/>
              <a:pathLst>
                <a:path w="3121" h="8014" extrusionOk="0">
                  <a:moveTo>
                    <a:pt x="2978" y="144"/>
                  </a:moveTo>
                  <a:lnTo>
                    <a:pt x="2978" y="7728"/>
                  </a:lnTo>
                  <a:lnTo>
                    <a:pt x="1620" y="6049"/>
                  </a:lnTo>
                  <a:cubicBezTo>
                    <a:pt x="1608" y="6037"/>
                    <a:pt x="1585" y="6025"/>
                    <a:pt x="1561" y="6025"/>
                  </a:cubicBezTo>
                  <a:cubicBezTo>
                    <a:pt x="1537" y="6025"/>
                    <a:pt x="1513" y="6037"/>
                    <a:pt x="1501" y="6049"/>
                  </a:cubicBezTo>
                  <a:lnTo>
                    <a:pt x="144" y="7728"/>
                  </a:lnTo>
                  <a:lnTo>
                    <a:pt x="144" y="144"/>
                  </a:lnTo>
                  <a:close/>
                  <a:moveTo>
                    <a:pt x="72" y="1"/>
                  </a:moveTo>
                  <a:cubicBezTo>
                    <a:pt x="25" y="1"/>
                    <a:pt x="1" y="36"/>
                    <a:pt x="1" y="72"/>
                  </a:cubicBezTo>
                  <a:lnTo>
                    <a:pt x="1" y="7942"/>
                  </a:lnTo>
                  <a:cubicBezTo>
                    <a:pt x="1" y="7966"/>
                    <a:pt x="13" y="8002"/>
                    <a:pt x="49" y="8014"/>
                  </a:cubicBezTo>
                  <a:cubicBezTo>
                    <a:pt x="72" y="8014"/>
                    <a:pt x="108" y="8014"/>
                    <a:pt x="132" y="7990"/>
                  </a:cubicBezTo>
                  <a:lnTo>
                    <a:pt x="1561" y="6216"/>
                  </a:lnTo>
                  <a:lnTo>
                    <a:pt x="2989" y="7990"/>
                  </a:lnTo>
                  <a:cubicBezTo>
                    <a:pt x="3013" y="8002"/>
                    <a:pt x="3025" y="8014"/>
                    <a:pt x="3049" y="8014"/>
                  </a:cubicBezTo>
                  <a:lnTo>
                    <a:pt x="3073" y="8014"/>
                  </a:lnTo>
                  <a:cubicBezTo>
                    <a:pt x="3109" y="8002"/>
                    <a:pt x="3120" y="7966"/>
                    <a:pt x="3120" y="7942"/>
                  </a:cubicBezTo>
                  <a:lnTo>
                    <a:pt x="3120" y="72"/>
                  </a:lnTo>
                  <a:cubicBezTo>
                    <a:pt x="3120" y="36"/>
                    <a:pt x="3097" y="1"/>
                    <a:pt x="30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706423" y="4636109"/>
              <a:ext cx="8140" cy="61276"/>
            </a:xfrm>
            <a:custGeom>
              <a:avLst/>
              <a:gdLst/>
              <a:ahLst/>
              <a:cxnLst/>
              <a:rect l="l" t="t" r="r" b="b"/>
              <a:pathLst>
                <a:path w="144" h="1084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lnTo>
                    <a:pt x="0" y="1013"/>
                  </a:lnTo>
                  <a:cubicBezTo>
                    <a:pt x="0" y="1060"/>
                    <a:pt x="36" y="1084"/>
                    <a:pt x="72" y="1084"/>
                  </a:cubicBezTo>
                  <a:cubicBezTo>
                    <a:pt x="119" y="1084"/>
                    <a:pt x="143" y="1060"/>
                    <a:pt x="143" y="1013"/>
                  </a:cubicBezTo>
                  <a:lnTo>
                    <a:pt x="143" y="84"/>
                  </a:lnTo>
                  <a:cubicBezTo>
                    <a:pt x="143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633728" y="4402593"/>
              <a:ext cx="80834" cy="212035"/>
            </a:xfrm>
            <a:custGeom>
              <a:avLst/>
              <a:gdLst/>
              <a:ahLst/>
              <a:cxnLst/>
              <a:rect l="l" t="t" r="r" b="b"/>
              <a:pathLst>
                <a:path w="1430" h="3751" extrusionOk="0">
                  <a:moveTo>
                    <a:pt x="72" y="0"/>
                  </a:moveTo>
                  <a:cubicBezTo>
                    <a:pt x="24" y="0"/>
                    <a:pt x="0" y="36"/>
                    <a:pt x="0" y="83"/>
                  </a:cubicBezTo>
                  <a:cubicBezTo>
                    <a:pt x="0" y="119"/>
                    <a:pt x="24" y="155"/>
                    <a:pt x="72" y="155"/>
                  </a:cubicBezTo>
                  <a:lnTo>
                    <a:pt x="1286" y="155"/>
                  </a:lnTo>
                  <a:lnTo>
                    <a:pt x="1286" y="3667"/>
                  </a:lnTo>
                  <a:cubicBezTo>
                    <a:pt x="1286" y="3715"/>
                    <a:pt x="1322" y="3750"/>
                    <a:pt x="1358" y="3750"/>
                  </a:cubicBezTo>
                  <a:cubicBezTo>
                    <a:pt x="1405" y="3750"/>
                    <a:pt x="1429" y="3715"/>
                    <a:pt x="1429" y="3667"/>
                  </a:cubicBezTo>
                  <a:lnTo>
                    <a:pt x="1429" y="83"/>
                  </a:lnTo>
                  <a:cubicBezTo>
                    <a:pt x="1429" y="36"/>
                    <a:pt x="1405" y="0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839465" y="2990117"/>
            <a:ext cx="2253000" cy="612300"/>
          </a:xfrm>
        </p:spPr>
        <p:txBody>
          <a:bodyPr/>
          <a:lstStyle/>
          <a:p>
            <a:r>
              <a:rPr lang="en-US" dirty="0" smtClean="0"/>
              <a:t>More user-friendly interface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3"/>
          </p:nvPr>
        </p:nvSpPr>
        <p:spPr>
          <a:xfrm>
            <a:off x="5067210" y="2983000"/>
            <a:ext cx="2253000" cy="612300"/>
          </a:xfrm>
        </p:spPr>
        <p:txBody>
          <a:bodyPr/>
          <a:lstStyle/>
          <a:p>
            <a:r>
              <a:rPr lang="en-US" dirty="0" smtClean="0"/>
              <a:t>Code optimization</a:t>
            </a:r>
            <a:endParaRPr lang="en-US" dirty="0"/>
          </a:p>
        </p:txBody>
      </p:sp>
      <p:grpSp>
        <p:nvGrpSpPr>
          <p:cNvPr id="84" name="Google Shape;6730;p70"/>
          <p:cNvGrpSpPr/>
          <p:nvPr/>
        </p:nvGrpSpPr>
        <p:grpSpPr>
          <a:xfrm>
            <a:off x="2649179" y="2020819"/>
            <a:ext cx="845802" cy="818307"/>
            <a:chOff x="4456875" y="2635825"/>
            <a:chExt cx="481825" cy="451700"/>
          </a:xfrm>
          <a:solidFill>
            <a:schemeClr val="bg1">
              <a:lumMod val="95000"/>
            </a:schemeClr>
          </a:solidFill>
        </p:grpSpPr>
        <p:sp>
          <p:nvSpPr>
            <p:cNvPr id="85" name="Google Shape;6731;p70"/>
            <p:cNvSpPr/>
            <p:nvPr/>
          </p:nvSpPr>
          <p:spPr>
            <a:xfrm>
              <a:off x="4542475" y="3031050"/>
              <a:ext cx="189725" cy="56475"/>
            </a:xfrm>
            <a:custGeom>
              <a:avLst/>
              <a:gdLst/>
              <a:ahLst/>
              <a:cxnLst/>
              <a:rect l="l" t="t" r="r" b="b"/>
              <a:pathLst>
                <a:path w="7589" h="2259" extrusionOk="0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6" name="Google Shape;6732;p70"/>
            <p:cNvSpPr/>
            <p:nvPr/>
          </p:nvSpPr>
          <p:spPr>
            <a:xfrm>
              <a:off x="4456875" y="2946350"/>
              <a:ext cx="256125" cy="56500"/>
            </a:xfrm>
            <a:custGeom>
              <a:avLst/>
              <a:gdLst/>
              <a:ahLst/>
              <a:cxnLst/>
              <a:rect l="l" t="t" r="r" b="b"/>
              <a:pathLst>
                <a:path w="10245" h="2260" extrusionOk="0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7" name="Google Shape;6733;p70"/>
            <p:cNvSpPr/>
            <p:nvPr/>
          </p:nvSpPr>
          <p:spPr>
            <a:xfrm>
              <a:off x="4741225" y="2861675"/>
              <a:ext cx="169400" cy="141175"/>
            </a:xfrm>
            <a:custGeom>
              <a:avLst/>
              <a:gdLst/>
              <a:ahLst/>
              <a:cxnLst/>
              <a:rect l="l" t="t" r="r" b="b"/>
              <a:pathLst>
                <a:path w="6776" h="5647" extrusionOk="0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8" name="Google Shape;6734;p70"/>
            <p:cNvSpPr/>
            <p:nvPr/>
          </p:nvSpPr>
          <p:spPr>
            <a:xfrm>
              <a:off x="4741225" y="3031050"/>
              <a:ext cx="169400" cy="42400"/>
            </a:xfrm>
            <a:custGeom>
              <a:avLst/>
              <a:gdLst/>
              <a:ahLst/>
              <a:cxnLst/>
              <a:rect l="l" t="t" r="r" b="b"/>
              <a:pathLst>
                <a:path w="6776" h="1696" extrusionOk="0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" name="Google Shape;6735;p70"/>
            <p:cNvSpPr/>
            <p:nvPr/>
          </p:nvSpPr>
          <p:spPr>
            <a:xfrm>
              <a:off x="445687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" name="Google Shape;6736;p70"/>
            <p:cNvSpPr/>
            <p:nvPr/>
          </p:nvSpPr>
          <p:spPr>
            <a:xfrm>
              <a:off x="4741225" y="2791125"/>
              <a:ext cx="169400" cy="42325"/>
            </a:xfrm>
            <a:custGeom>
              <a:avLst/>
              <a:gdLst/>
              <a:ahLst/>
              <a:cxnLst/>
              <a:rect l="l" t="t" r="r" b="b"/>
              <a:pathLst>
                <a:path w="6776" h="1693" extrusionOk="0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1" name="Google Shape;8669;p74"/>
          <p:cNvGrpSpPr/>
          <p:nvPr/>
        </p:nvGrpSpPr>
        <p:grpSpPr>
          <a:xfrm>
            <a:off x="5802741" y="2089173"/>
            <a:ext cx="783957" cy="736217"/>
            <a:chOff x="-45674075" y="3586425"/>
            <a:chExt cx="300900" cy="265450"/>
          </a:xfrm>
          <a:solidFill>
            <a:schemeClr val="bg1">
              <a:lumMod val="95000"/>
            </a:schemeClr>
          </a:solidFill>
        </p:grpSpPr>
        <p:sp>
          <p:nvSpPr>
            <p:cNvPr id="92" name="Google Shape;8670;p74"/>
            <p:cNvSpPr/>
            <p:nvPr/>
          </p:nvSpPr>
          <p:spPr>
            <a:xfrm>
              <a:off x="-45674075" y="3586425"/>
              <a:ext cx="300125" cy="70925"/>
            </a:xfrm>
            <a:custGeom>
              <a:avLst/>
              <a:gdLst/>
              <a:ahLst/>
              <a:cxnLst/>
              <a:rect l="l" t="t" r="r" b="b"/>
              <a:pathLst>
                <a:path w="12005" h="2837" extrusionOk="0">
                  <a:moveTo>
                    <a:pt x="6018" y="1418"/>
                  </a:moveTo>
                  <a:cubicBezTo>
                    <a:pt x="6207" y="1418"/>
                    <a:pt x="6365" y="1576"/>
                    <a:pt x="6365" y="1765"/>
                  </a:cubicBezTo>
                  <a:cubicBezTo>
                    <a:pt x="6365" y="1986"/>
                    <a:pt x="6207" y="2143"/>
                    <a:pt x="6018" y="2143"/>
                  </a:cubicBezTo>
                  <a:lnTo>
                    <a:pt x="5294" y="2143"/>
                  </a:lnTo>
                  <a:cubicBezTo>
                    <a:pt x="5105" y="2143"/>
                    <a:pt x="4947" y="1986"/>
                    <a:pt x="4947" y="1765"/>
                  </a:cubicBezTo>
                  <a:cubicBezTo>
                    <a:pt x="4947" y="1576"/>
                    <a:pt x="5105" y="1418"/>
                    <a:pt x="5294" y="1418"/>
                  </a:cubicBezTo>
                  <a:close/>
                  <a:moveTo>
                    <a:pt x="8129" y="1418"/>
                  </a:moveTo>
                  <a:cubicBezTo>
                    <a:pt x="8318" y="1418"/>
                    <a:pt x="8476" y="1576"/>
                    <a:pt x="8476" y="1765"/>
                  </a:cubicBezTo>
                  <a:cubicBezTo>
                    <a:pt x="8476" y="1986"/>
                    <a:pt x="8318" y="2143"/>
                    <a:pt x="8129" y="2143"/>
                  </a:cubicBezTo>
                  <a:lnTo>
                    <a:pt x="7436" y="2143"/>
                  </a:lnTo>
                  <a:cubicBezTo>
                    <a:pt x="7215" y="2143"/>
                    <a:pt x="7089" y="1986"/>
                    <a:pt x="7089" y="1765"/>
                  </a:cubicBezTo>
                  <a:cubicBezTo>
                    <a:pt x="7089" y="1576"/>
                    <a:pt x="7215" y="1418"/>
                    <a:pt x="7436" y="1418"/>
                  </a:cubicBezTo>
                  <a:close/>
                  <a:moveTo>
                    <a:pt x="10240" y="1418"/>
                  </a:moveTo>
                  <a:cubicBezTo>
                    <a:pt x="10429" y="1418"/>
                    <a:pt x="10587" y="1576"/>
                    <a:pt x="10587" y="1765"/>
                  </a:cubicBezTo>
                  <a:cubicBezTo>
                    <a:pt x="10587" y="1986"/>
                    <a:pt x="10429" y="2143"/>
                    <a:pt x="10240" y="2143"/>
                  </a:cubicBezTo>
                  <a:lnTo>
                    <a:pt x="9515" y="2143"/>
                  </a:lnTo>
                  <a:cubicBezTo>
                    <a:pt x="9326" y="2143"/>
                    <a:pt x="9169" y="1986"/>
                    <a:pt x="9169" y="1765"/>
                  </a:cubicBezTo>
                  <a:cubicBezTo>
                    <a:pt x="9169" y="1576"/>
                    <a:pt x="9326" y="1418"/>
                    <a:pt x="9515" y="1418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73"/>
                    <a:pt x="1" y="1072"/>
                  </a:cubicBezTo>
                  <a:lnTo>
                    <a:pt x="1" y="2836"/>
                  </a:lnTo>
                  <a:lnTo>
                    <a:pt x="12004" y="2836"/>
                  </a:lnTo>
                  <a:lnTo>
                    <a:pt x="12004" y="1072"/>
                  </a:lnTo>
                  <a:cubicBezTo>
                    <a:pt x="12004" y="473"/>
                    <a:pt x="11532" y="1"/>
                    <a:pt x="109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8671;p74"/>
            <p:cNvSpPr/>
            <p:nvPr/>
          </p:nvSpPr>
          <p:spPr>
            <a:xfrm>
              <a:off x="-45673275" y="3675425"/>
              <a:ext cx="300100" cy="176450"/>
            </a:xfrm>
            <a:custGeom>
              <a:avLst/>
              <a:gdLst/>
              <a:ahLst/>
              <a:cxnLst/>
              <a:rect l="l" t="t" r="r" b="b"/>
              <a:pathLst>
                <a:path w="12004" h="7058" extrusionOk="0">
                  <a:moveTo>
                    <a:pt x="3852" y="1387"/>
                  </a:moveTo>
                  <a:cubicBezTo>
                    <a:pt x="3946" y="1387"/>
                    <a:pt x="4049" y="1418"/>
                    <a:pt x="4128" y="1481"/>
                  </a:cubicBezTo>
                  <a:cubicBezTo>
                    <a:pt x="4254" y="1607"/>
                    <a:pt x="4254" y="1828"/>
                    <a:pt x="4128" y="2017"/>
                  </a:cubicBezTo>
                  <a:lnTo>
                    <a:pt x="2993" y="3151"/>
                  </a:lnTo>
                  <a:lnTo>
                    <a:pt x="4128" y="4317"/>
                  </a:lnTo>
                  <a:cubicBezTo>
                    <a:pt x="4254" y="4443"/>
                    <a:pt x="4254" y="4695"/>
                    <a:pt x="4128" y="4852"/>
                  </a:cubicBezTo>
                  <a:cubicBezTo>
                    <a:pt x="4064" y="4900"/>
                    <a:pt x="3978" y="4923"/>
                    <a:pt x="3887" y="4923"/>
                  </a:cubicBezTo>
                  <a:cubicBezTo>
                    <a:pt x="3797" y="4923"/>
                    <a:pt x="3702" y="4900"/>
                    <a:pt x="3623" y="4852"/>
                  </a:cubicBezTo>
                  <a:lnTo>
                    <a:pt x="2206" y="3435"/>
                  </a:lnTo>
                  <a:cubicBezTo>
                    <a:pt x="2080" y="3309"/>
                    <a:pt x="2080" y="3057"/>
                    <a:pt x="2206" y="2899"/>
                  </a:cubicBezTo>
                  <a:lnTo>
                    <a:pt x="3623" y="1481"/>
                  </a:lnTo>
                  <a:cubicBezTo>
                    <a:pt x="3671" y="1418"/>
                    <a:pt x="3757" y="1387"/>
                    <a:pt x="3852" y="1387"/>
                  </a:cubicBezTo>
                  <a:close/>
                  <a:moveTo>
                    <a:pt x="8070" y="1450"/>
                  </a:moveTo>
                  <a:cubicBezTo>
                    <a:pt x="8168" y="1450"/>
                    <a:pt x="8270" y="1481"/>
                    <a:pt x="8349" y="1544"/>
                  </a:cubicBezTo>
                  <a:lnTo>
                    <a:pt x="9767" y="2962"/>
                  </a:lnTo>
                  <a:cubicBezTo>
                    <a:pt x="9861" y="3025"/>
                    <a:pt x="9861" y="3246"/>
                    <a:pt x="9767" y="3435"/>
                  </a:cubicBezTo>
                  <a:lnTo>
                    <a:pt x="8349" y="4852"/>
                  </a:lnTo>
                  <a:cubicBezTo>
                    <a:pt x="8286" y="4900"/>
                    <a:pt x="8192" y="4923"/>
                    <a:pt x="8093" y="4923"/>
                  </a:cubicBezTo>
                  <a:cubicBezTo>
                    <a:pt x="7995" y="4923"/>
                    <a:pt x="7892" y="4900"/>
                    <a:pt x="7814" y="4852"/>
                  </a:cubicBezTo>
                  <a:cubicBezTo>
                    <a:pt x="7719" y="4726"/>
                    <a:pt x="7719" y="4474"/>
                    <a:pt x="7814" y="4317"/>
                  </a:cubicBezTo>
                  <a:lnTo>
                    <a:pt x="8979" y="3183"/>
                  </a:lnTo>
                  <a:lnTo>
                    <a:pt x="7814" y="2049"/>
                  </a:lnTo>
                  <a:cubicBezTo>
                    <a:pt x="7719" y="1923"/>
                    <a:pt x="7719" y="1702"/>
                    <a:pt x="7814" y="1544"/>
                  </a:cubicBezTo>
                  <a:cubicBezTo>
                    <a:pt x="7877" y="1481"/>
                    <a:pt x="7971" y="1450"/>
                    <a:pt x="8070" y="1450"/>
                  </a:cubicBezTo>
                  <a:close/>
                  <a:moveTo>
                    <a:pt x="6704" y="737"/>
                  </a:moveTo>
                  <a:cubicBezTo>
                    <a:pt x="6738" y="737"/>
                    <a:pt x="6773" y="744"/>
                    <a:pt x="6805" y="757"/>
                  </a:cubicBezTo>
                  <a:cubicBezTo>
                    <a:pt x="6994" y="788"/>
                    <a:pt x="7089" y="977"/>
                    <a:pt x="7057" y="1166"/>
                  </a:cubicBezTo>
                  <a:lnTo>
                    <a:pt x="5608" y="5388"/>
                  </a:lnTo>
                  <a:cubicBezTo>
                    <a:pt x="5553" y="5553"/>
                    <a:pt x="5402" y="5646"/>
                    <a:pt x="5260" y="5646"/>
                  </a:cubicBezTo>
                  <a:cubicBezTo>
                    <a:pt x="5239" y="5646"/>
                    <a:pt x="5219" y="5644"/>
                    <a:pt x="5199" y="5640"/>
                  </a:cubicBezTo>
                  <a:cubicBezTo>
                    <a:pt x="4978" y="5546"/>
                    <a:pt x="4915" y="5357"/>
                    <a:pt x="4947" y="5199"/>
                  </a:cubicBezTo>
                  <a:lnTo>
                    <a:pt x="6364" y="977"/>
                  </a:lnTo>
                  <a:cubicBezTo>
                    <a:pt x="6439" y="828"/>
                    <a:pt x="6573" y="737"/>
                    <a:pt x="6704" y="737"/>
                  </a:cubicBezTo>
                  <a:close/>
                  <a:moveTo>
                    <a:pt x="0" y="1"/>
                  </a:moveTo>
                  <a:lnTo>
                    <a:pt x="0" y="5987"/>
                  </a:lnTo>
                  <a:cubicBezTo>
                    <a:pt x="0" y="6585"/>
                    <a:pt x="473" y="7058"/>
                    <a:pt x="1040" y="7058"/>
                  </a:cubicBezTo>
                  <a:lnTo>
                    <a:pt x="10933" y="7058"/>
                  </a:lnTo>
                  <a:cubicBezTo>
                    <a:pt x="11531" y="7058"/>
                    <a:pt x="12004" y="6585"/>
                    <a:pt x="12004" y="5987"/>
                  </a:cubicBezTo>
                  <a:lnTo>
                    <a:pt x="1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p55"/>
          <p:cNvSpPr txBox="1">
            <a:spLocks noGrp="1"/>
          </p:cNvSpPr>
          <p:nvPr>
            <p:ph type="body" idx="4294967295"/>
          </p:nvPr>
        </p:nvSpPr>
        <p:spPr>
          <a:xfrm>
            <a:off x="844005" y="1995921"/>
            <a:ext cx="3503400" cy="11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ctr">
              <a:spcAft>
                <a:spcPts val="1600"/>
              </a:spcAft>
            </a:pPr>
            <a:r>
              <a:rPr lang="en-US" sz="1700" dirty="0" smtClean="0"/>
              <a:t>It is created with Angular</a:t>
            </a:r>
          </a:p>
          <a:p>
            <a:pPr marL="285750" indent="-285750" algn="ctr">
              <a:spcAft>
                <a:spcPts val="1600"/>
              </a:spcAft>
            </a:pPr>
            <a:r>
              <a:rPr lang="en-US" sz="1700" dirty="0" smtClean="0"/>
              <a:t>Without bootstrap</a:t>
            </a:r>
            <a:endParaRPr sz="1700" dirty="0"/>
          </a:p>
        </p:txBody>
      </p:sp>
      <p:grpSp>
        <p:nvGrpSpPr>
          <p:cNvPr id="1789" name="Google Shape;1789;p55"/>
          <p:cNvGrpSpPr/>
          <p:nvPr/>
        </p:nvGrpSpPr>
        <p:grpSpPr>
          <a:xfrm>
            <a:off x="4750410" y="1408444"/>
            <a:ext cx="3858629" cy="2938840"/>
            <a:chOff x="720010" y="1419647"/>
            <a:chExt cx="4021500" cy="3062887"/>
          </a:xfrm>
          <a:solidFill>
            <a:schemeClr val="bg1">
              <a:lumMod val="65000"/>
            </a:schemeClr>
          </a:solidFill>
        </p:grpSpPr>
        <p:sp>
          <p:nvSpPr>
            <p:cNvPr id="1790" name="Google Shape;1790;p55"/>
            <p:cNvSpPr/>
            <p:nvPr/>
          </p:nvSpPr>
          <p:spPr>
            <a:xfrm>
              <a:off x="720010" y="1419647"/>
              <a:ext cx="4021500" cy="2544300"/>
            </a:xfrm>
            <a:prstGeom prst="roundRect">
              <a:avLst>
                <a:gd name="adj" fmla="val 3857"/>
              </a:avLst>
            </a:prstGeom>
            <a:grp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5"/>
            <p:cNvSpPr/>
            <p:nvPr/>
          </p:nvSpPr>
          <p:spPr>
            <a:xfrm>
              <a:off x="2042408" y="3963886"/>
              <a:ext cx="1373274" cy="518648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grpFill/>
            <a:ln w="19050" cap="flat" cmpd="sng">
              <a:solidFill>
                <a:srgbClr val="12287A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793" name="Google Shape;1793;p55"/>
          <p:cNvSpPr txBox="1">
            <a:spLocks noGrp="1"/>
          </p:cNvSpPr>
          <p:nvPr>
            <p:ph type="title"/>
          </p:nvPr>
        </p:nvSpPr>
        <p:spPr>
          <a:xfrm>
            <a:off x="865508" y="588901"/>
            <a:ext cx="361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About the website</a:t>
            </a:r>
            <a:endParaRPr dirty="0"/>
          </a:p>
        </p:txBody>
      </p:sp>
      <p:grpSp>
        <p:nvGrpSpPr>
          <p:cNvPr id="1794" name="Google Shape;1794;p55"/>
          <p:cNvGrpSpPr/>
          <p:nvPr/>
        </p:nvGrpSpPr>
        <p:grpSpPr>
          <a:xfrm>
            <a:off x="-717551" y="3189701"/>
            <a:ext cx="1928325" cy="2247935"/>
            <a:chOff x="-717551" y="3189701"/>
            <a:chExt cx="1928325" cy="2247935"/>
          </a:xfrm>
        </p:grpSpPr>
        <p:sp>
          <p:nvSpPr>
            <p:cNvPr id="1795" name="Google Shape;1795;p55"/>
            <p:cNvSpPr/>
            <p:nvPr/>
          </p:nvSpPr>
          <p:spPr>
            <a:xfrm>
              <a:off x="-712863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5"/>
            <p:cNvSpPr/>
            <p:nvPr/>
          </p:nvSpPr>
          <p:spPr>
            <a:xfrm>
              <a:off x="-717551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5"/>
            <p:cNvSpPr/>
            <p:nvPr/>
          </p:nvSpPr>
          <p:spPr>
            <a:xfrm>
              <a:off x="-717551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5"/>
            <p:cNvSpPr/>
            <p:nvPr/>
          </p:nvSpPr>
          <p:spPr>
            <a:xfrm>
              <a:off x="-698911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5"/>
            <p:cNvSpPr/>
            <p:nvPr/>
          </p:nvSpPr>
          <p:spPr>
            <a:xfrm>
              <a:off x="-639811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5"/>
            <p:cNvSpPr/>
            <p:nvPr/>
          </p:nvSpPr>
          <p:spPr>
            <a:xfrm>
              <a:off x="-507546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5"/>
            <p:cNvSpPr/>
            <p:nvPr/>
          </p:nvSpPr>
          <p:spPr>
            <a:xfrm>
              <a:off x="-327510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5"/>
            <p:cNvSpPr/>
            <p:nvPr/>
          </p:nvSpPr>
          <p:spPr>
            <a:xfrm>
              <a:off x="-570051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5"/>
            <p:cNvSpPr/>
            <p:nvPr/>
          </p:nvSpPr>
          <p:spPr>
            <a:xfrm>
              <a:off x="-567372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5"/>
            <p:cNvSpPr/>
            <p:nvPr/>
          </p:nvSpPr>
          <p:spPr>
            <a:xfrm>
              <a:off x="-332811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5"/>
            <p:cNvSpPr/>
            <p:nvPr/>
          </p:nvSpPr>
          <p:spPr>
            <a:xfrm>
              <a:off x="-40324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5"/>
            <p:cNvSpPr/>
            <p:nvPr/>
          </p:nvSpPr>
          <p:spPr>
            <a:xfrm>
              <a:off x="-429805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5"/>
            <p:cNvSpPr/>
            <p:nvPr/>
          </p:nvSpPr>
          <p:spPr>
            <a:xfrm>
              <a:off x="-395260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5"/>
            <p:cNvSpPr/>
            <p:nvPr/>
          </p:nvSpPr>
          <p:spPr>
            <a:xfrm>
              <a:off x="-308870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5"/>
            <p:cNvSpPr/>
            <p:nvPr/>
          </p:nvSpPr>
          <p:spPr>
            <a:xfrm>
              <a:off x="182798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5"/>
            <p:cNvSpPr/>
            <p:nvPr/>
          </p:nvSpPr>
          <p:spPr>
            <a:xfrm>
              <a:off x="123698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5"/>
            <p:cNvSpPr/>
            <p:nvPr/>
          </p:nvSpPr>
          <p:spPr>
            <a:xfrm>
              <a:off x="349608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5"/>
            <p:cNvSpPr/>
            <p:nvPr/>
          </p:nvSpPr>
          <p:spPr>
            <a:xfrm>
              <a:off x="318356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5"/>
            <p:cNvSpPr/>
            <p:nvPr/>
          </p:nvSpPr>
          <p:spPr>
            <a:xfrm>
              <a:off x="286489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5"/>
            <p:cNvSpPr/>
            <p:nvPr/>
          </p:nvSpPr>
          <p:spPr>
            <a:xfrm>
              <a:off x="261878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5"/>
            <p:cNvSpPr/>
            <p:nvPr/>
          </p:nvSpPr>
          <p:spPr>
            <a:xfrm>
              <a:off x="245247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5"/>
            <p:cNvSpPr/>
            <p:nvPr/>
          </p:nvSpPr>
          <p:spPr>
            <a:xfrm>
              <a:off x="243964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5"/>
            <p:cNvSpPr/>
            <p:nvPr/>
          </p:nvSpPr>
          <p:spPr>
            <a:xfrm>
              <a:off x="449281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5"/>
            <p:cNvSpPr/>
            <p:nvPr/>
          </p:nvSpPr>
          <p:spPr>
            <a:xfrm>
              <a:off x="445263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5"/>
            <p:cNvSpPr/>
            <p:nvPr/>
          </p:nvSpPr>
          <p:spPr>
            <a:xfrm>
              <a:off x="584169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5"/>
            <p:cNvSpPr/>
            <p:nvPr/>
          </p:nvSpPr>
          <p:spPr>
            <a:xfrm>
              <a:off x="913045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5"/>
            <p:cNvSpPr/>
            <p:nvPr/>
          </p:nvSpPr>
          <p:spPr>
            <a:xfrm>
              <a:off x="812033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5"/>
            <p:cNvSpPr/>
            <p:nvPr/>
          </p:nvSpPr>
          <p:spPr>
            <a:xfrm>
              <a:off x="703095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5"/>
            <p:cNvSpPr/>
            <p:nvPr/>
          </p:nvSpPr>
          <p:spPr>
            <a:xfrm>
              <a:off x="600074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4" name="Google Shape;1824;p55"/>
          <p:cNvGrpSpPr/>
          <p:nvPr/>
        </p:nvGrpSpPr>
        <p:grpSpPr>
          <a:xfrm flipH="1">
            <a:off x="7691360" y="3532982"/>
            <a:ext cx="1928325" cy="2247935"/>
            <a:chOff x="-717551" y="3189701"/>
            <a:chExt cx="1928325" cy="2247935"/>
          </a:xfrm>
        </p:grpSpPr>
        <p:sp>
          <p:nvSpPr>
            <p:cNvPr id="1825" name="Google Shape;1825;p55"/>
            <p:cNvSpPr/>
            <p:nvPr/>
          </p:nvSpPr>
          <p:spPr>
            <a:xfrm>
              <a:off x="-712863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5"/>
            <p:cNvSpPr/>
            <p:nvPr/>
          </p:nvSpPr>
          <p:spPr>
            <a:xfrm>
              <a:off x="-717551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5"/>
            <p:cNvSpPr/>
            <p:nvPr/>
          </p:nvSpPr>
          <p:spPr>
            <a:xfrm>
              <a:off x="-717551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5"/>
            <p:cNvSpPr/>
            <p:nvPr/>
          </p:nvSpPr>
          <p:spPr>
            <a:xfrm>
              <a:off x="-698911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5"/>
            <p:cNvSpPr/>
            <p:nvPr/>
          </p:nvSpPr>
          <p:spPr>
            <a:xfrm>
              <a:off x="-639811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5"/>
            <p:cNvSpPr/>
            <p:nvPr/>
          </p:nvSpPr>
          <p:spPr>
            <a:xfrm>
              <a:off x="-507546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5"/>
            <p:cNvSpPr/>
            <p:nvPr/>
          </p:nvSpPr>
          <p:spPr>
            <a:xfrm>
              <a:off x="-327510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5"/>
            <p:cNvSpPr/>
            <p:nvPr/>
          </p:nvSpPr>
          <p:spPr>
            <a:xfrm>
              <a:off x="-570051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5"/>
            <p:cNvSpPr/>
            <p:nvPr/>
          </p:nvSpPr>
          <p:spPr>
            <a:xfrm>
              <a:off x="-567372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5"/>
            <p:cNvSpPr/>
            <p:nvPr/>
          </p:nvSpPr>
          <p:spPr>
            <a:xfrm>
              <a:off x="-332811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5"/>
            <p:cNvSpPr/>
            <p:nvPr/>
          </p:nvSpPr>
          <p:spPr>
            <a:xfrm>
              <a:off x="-40324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5"/>
            <p:cNvSpPr/>
            <p:nvPr/>
          </p:nvSpPr>
          <p:spPr>
            <a:xfrm>
              <a:off x="-429805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5"/>
            <p:cNvSpPr/>
            <p:nvPr/>
          </p:nvSpPr>
          <p:spPr>
            <a:xfrm>
              <a:off x="-395260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5"/>
            <p:cNvSpPr/>
            <p:nvPr/>
          </p:nvSpPr>
          <p:spPr>
            <a:xfrm>
              <a:off x="-308870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5"/>
            <p:cNvSpPr/>
            <p:nvPr/>
          </p:nvSpPr>
          <p:spPr>
            <a:xfrm>
              <a:off x="182798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55"/>
            <p:cNvSpPr/>
            <p:nvPr/>
          </p:nvSpPr>
          <p:spPr>
            <a:xfrm>
              <a:off x="123698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55"/>
            <p:cNvSpPr/>
            <p:nvPr/>
          </p:nvSpPr>
          <p:spPr>
            <a:xfrm>
              <a:off x="349608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55"/>
            <p:cNvSpPr/>
            <p:nvPr/>
          </p:nvSpPr>
          <p:spPr>
            <a:xfrm>
              <a:off x="318356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55"/>
            <p:cNvSpPr/>
            <p:nvPr/>
          </p:nvSpPr>
          <p:spPr>
            <a:xfrm>
              <a:off x="286489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55"/>
            <p:cNvSpPr/>
            <p:nvPr/>
          </p:nvSpPr>
          <p:spPr>
            <a:xfrm>
              <a:off x="261878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55"/>
            <p:cNvSpPr/>
            <p:nvPr/>
          </p:nvSpPr>
          <p:spPr>
            <a:xfrm>
              <a:off x="245247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55"/>
            <p:cNvSpPr/>
            <p:nvPr/>
          </p:nvSpPr>
          <p:spPr>
            <a:xfrm>
              <a:off x="243964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55"/>
            <p:cNvSpPr/>
            <p:nvPr/>
          </p:nvSpPr>
          <p:spPr>
            <a:xfrm>
              <a:off x="449281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55"/>
            <p:cNvSpPr/>
            <p:nvPr/>
          </p:nvSpPr>
          <p:spPr>
            <a:xfrm>
              <a:off x="445263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55"/>
            <p:cNvSpPr/>
            <p:nvPr/>
          </p:nvSpPr>
          <p:spPr>
            <a:xfrm>
              <a:off x="584169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55"/>
            <p:cNvSpPr/>
            <p:nvPr/>
          </p:nvSpPr>
          <p:spPr>
            <a:xfrm>
              <a:off x="913045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55"/>
            <p:cNvSpPr/>
            <p:nvPr/>
          </p:nvSpPr>
          <p:spPr>
            <a:xfrm>
              <a:off x="812033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55"/>
            <p:cNvSpPr/>
            <p:nvPr/>
          </p:nvSpPr>
          <p:spPr>
            <a:xfrm>
              <a:off x="703095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55"/>
            <p:cNvSpPr/>
            <p:nvPr/>
          </p:nvSpPr>
          <p:spPr>
            <a:xfrm>
              <a:off x="600074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16419"/>
          <a:stretch/>
        </p:blipFill>
        <p:spPr>
          <a:xfrm>
            <a:off x="4940305" y="1586313"/>
            <a:ext cx="3502707" cy="20676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5105" y="265263"/>
            <a:ext cx="4836000" cy="1739100"/>
          </a:xfrm>
        </p:spPr>
        <p:txBody>
          <a:bodyPr/>
          <a:lstStyle/>
          <a:p>
            <a:r>
              <a:rPr lang="en-US" dirty="0" err="1" smtClean="0"/>
              <a:t>Coclusion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9145" y="2427705"/>
            <a:ext cx="4812764" cy="792600"/>
          </a:xfrm>
        </p:spPr>
        <p:txBody>
          <a:bodyPr/>
          <a:lstStyle/>
          <a:p>
            <a:r>
              <a:rPr lang="en-US" dirty="0" smtClean="0"/>
              <a:t>The final product was created with a lot of effort and good organization and future ideas and improvements are on the 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824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039" y="2085248"/>
            <a:ext cx="7733400" cy="572700"/>
          </a:xfrm>
        </p:spPr>
        <p:txBody>
          <a:bodyPr/>
          <a:lstStyle/>
          <a:p>
            <a:r>
              <a:rPr lang="en-US" dirty="0" smtClean="0"/>
              <a:t>Thank you for your attention!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958925"/>
      </p:ext>
    </p:extLst>
  </p:cSld>
  <p:clrMapOvr>
    <a:masterClrMapping/>
  </p:clrMapOvr>
</p:sld>
</file>

<file path=ppt/theme/theme1.xml><?xml version="1.0" encoding="utf-8"?>
<a:theme xmlns:a="http://schemas.openxmlformats.org/drawingml/2006/main" name="Virtual Campaign by Slidesgo">
  <a:themeElements>
    <a:clrScheme name="Simple Light">
      <a:dk1>
        <a:srgbClr val="00004D"/>
      </a:dk1>
      <a:lt1>
        <a:srgbClr val="FFFFFF"/>
      </a:lt1>
      <a:dk2>
        <a:srgbClr val="FFEFE1"/>
      </a:dk2>
      <a:lt2>
        <a:srgbClr val="FFEFE1"/>
      </a:lt2>
      <a:accent1>
        <a:srgbClr val="FAEA00"/>
      </a:accent1>
      <a:accent2>
        <a:srgbClr val="F24452"/>
      </a:accent2>
      <a:accent3>
        <a:srgbClr val="00004D"/>
      </a:accent3>
      <a:accent4>
        <a:srgbClr val="F3CA50"/>
      </a:accent4>
      <a:accent5>
        <a:srgbClr val="97D5BC"/>
      </a:accent5>
      <a:accent6>
        <a:srgbClr val="F294D9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68</Words>
  <Application>Microsoft Office PowerPoint</Application>
  <PresentationFormat>On-screen Show (16:9)</PresentationFormat>
  <Paragraphs>17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Concert One</vt:lpstr>
      <vt:lpstr>Baloo 2</vt:lpstr>
      <vt:lpstr>Arial</vt:lpstr>
      <vt:lpstr>Teko</vt:lpstr>
      <vt:lpstr>Virtual Campaign by Slidesgo</vt:lpstr>
      <vt:lpstr>GinkoBiloba</vt:lpstr>
      <vt:lpstr>Team configuration</vt:lpstr>
      <vt:lpstr>Used technologies</vt:lpstr>
      <vt:lpstr>Future enhancesments</vt:lpstr>
      <vt:lpstr>About the website</vt:lpstr>
      <vt:lpstr>Coclusion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GinkoBiloba</dc:title>
  <dc:creator>Жаклин Олегова Йорданова</dc:creator>
  <cp:lastModifiedBy>Жаклин Олегова Йорданова</cp:lastModifiedBy>
  <cp:revision>7</cp:revision>
  <dcterms:modified xsi:type="dcterms:W3CDTF">2021-07-12T08:54:34Z</dcterms:modified>
</cp:coreProperties>
</file>