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600450"/>
            <a:ext cx="54414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Development of People &amp; Technology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522500" y="3527825"/>
            <a:ext cx="3470700" cy="79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Sarah Christie and Isabella DiLisio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September 18, 2017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0550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600"/>
              <a:t>Overview/Technological Assumptions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70625" y="1295800"/>
            <a:ext cx="8644800" cy="364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600" dirty="0"/>
              <a:t>Technology is self-sufficient when more attention is given to </a:t>
            </a:r>
            <a:r>
              <a:rPr lang="en" sz="1600" b="1" dirty="0"/>
              <a:t>“how”</a:t>
            </a:r>
            <a:r>
              <a:rPr lang="en" sz="1600" dirty="0"/>
              <a:t> questions instead of </a:t>
            </a:r>
            <a:r>
              <a:rPr lang="en" sz="1600" b="1" dirty="0"/>
              <a:t>“why”</a:t>
            </a:r>
            <a:r>
              <a:rPr lang="en" sz="1600" dirty="0"/>
              <a:t> questions of human activity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600" dirty="0"/>
              <a:t>Globalization process could </a:t>
            </a:r>
            <a:r>
              <a:rPr lang="en" sz="1600" b="1" dirty="0"/>
              <a:t>replace ideologies with technology</a:t>
            </a:r>
            <a:r>
              <a:rPr lang="en" sz="1600" dirty="0"/>
              <a:t>, causing us to know, evaluate and make decisions about life with a </a:t>
            </a:r>
            <a:r>
              <a:rPr lang="en" sz="1600" b="1" dirty="0"/>
              <a:t>technological cultural perspective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600" b="1" dirty="0"/>
              <a:t>Truth</a:t>
            </a:r>
            <a:r>
              <a:rPr lang="en" sz="1600" dirty="0"/>
              <a:t> has been seen as coinciding with the </a:t>
            </a:r>
            <a:r>
              <a:rPr lang="en" sz="1600" b="1" dirty="0"/>
              <a:t>possible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600" dirty="0"/>
              <a:t>Even though technology may allow for the action, it is our </a:t>
            </a:r>
            <a:r>
              <a:rPr lang="en" sz="1600" b="1" dirty="0"/>
              <a:t>freedom as humans to choose</a:t>
            </a:r>
            <a:r>
              <a:rPr lang="en" sz="1600" dirty="0"/>
              <a:t> those actions that may be done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600" dirty="0"/>
              <a:t>Key to technological development is the ability for a mind to understand and think in technological terms while still </a:t>
            </a:r>
            <a:r>
              <a:rPr lang="en" sz="1600" b="1" dirty="0"/>
              <a:t>staying in touch with human meaning/activities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104044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600"/>
              <a:t>A Future with Technology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24675" y="1171185"/>
            <a:ext cx="8089200" cy="376295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SzPct val="100000"/>
            </a:pPr>
            <a:r>
              <a:rPr lang="en" sz="1800" dirty="0"/>
              <a:t>Rise of artificial intelligence is biggest factor</a:t>
            </a:r>
          </a:p>
          <a:p>
            <a:pPr marL="457200" lvl="0" indent="-349250" rtl="0">
              <a:spcBef>
                <a:spcPts val="0"/>
              </a:spcBef>
              <a:buSzPct val="100000"/>
            </a:pPr>
            <a:r>
              <a:rPr lang="en" sz="1800" dirty="0"/>
              <a:t>Possibility of changing the way people make decisions and even potentially the opportunity to make them</a:t>
            </a:r>
          </a:p>
          <a:p>
            <a:pPr marL="457200" lvl="0" indent="-349250" rtl="0">
              <a:spcBef>
                <a:spcPts val="0"/>
              </a:spcBef>
              <a:buSzPct val="100000"/>
            </a:pPr>
            <a:r>
              <a:rPr lang="en" sz="1800" dirty="0"/>
              <a:t>Who will have the freedom?</a:t>
            </a:r>
          </a:p>
          <a:p>
            <a:pPr marL="457200" lvl="0" indent="-349250" rtl="0">
              <a:spcBef>
                <a:spcPts val="0"/>
              </a:spcBef>
              <a:buSzPct val="100000"/>
            </a:pPr>
            <a:r>
              <a:rPr lang="en" sz="1800" dirty="0"/>
              <a:t>With advanced technologies, will there still be any human input, aside from the creators of the technologies?</a:t>
            </a:r>
          </a:p>
          <a:p>
            <a:pPr marL="457200" lvl="0" indent="-349250">
              <a:spcBef>
                <a:spcPts val="0"/>
              </a:spcBef>
              <a:buSzPct val="100000"/>
            </a:pPr>
            <a:r>
              <a:rPr lang="en" sz="1800" dirty="0"/>
              <a:t>Imperative to educate people so they know how to interact with these technologies, and don’t allow the devices to control our decision making skills and 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3375" y="104876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600"/>
              <a:t>What does it mean for data ethics?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68800" y="1215299"/>
            <a:ext cx="7038900" cy="384558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SzPct val="100000"/>
            </a:pPr>
            <a:r>
              <a:rPr lang="en" sz="1800" dirty="0"/>
              <a:t>Focus on the “why” questions</a:t>
            </a:r>
          </a:p>
          <a:p>
            <a:pPr marL="457200" lvl="0" indent="-349250" rtl="0">
              <a:spcBef>
                <a:spcPts val="0"/>
              </a:spcBef>
              <a:buSzPct val="100000"/>
            </a:pPr>
            <a:r>
              <a:rPr lang="en" sz="1800" dirty="0"/>
              <a:t>With good intentions, technology is powerful</a:t>
            </a:r>
          </a:p>
          <a:p>
            <a:pPr marL="457200" lvl="0" indent="-349250" rtl="0">
              <a:spcBef>
                <a:spcPts val="0"/>
              </a:spcBef>
              <a:buSzPct val="100000"/>
            </a:pPr>
            <a:r>
              <a:rPr lang="en" sz="1800" dirty="0"/>
              <a:t>Ask: just because it is possible, is it ethical?</a:t>
            </a:r>
          </a:p>
          <a:p>
            <a:pPr marL="457200" lvl="0" indent="-349250" rtl="0">
              <a:spcBef>
                <a:spcPts val="0"/>
              </a:spcBef>
              <a:buSzPct val="100000"/>
            </a:pPr>
            <a:r>
              <a:rPr lang="en" sz="1800" dirty="0"/>
              <a:t>Real world example: Amazon Alexa</a:t>
            </a:r>
          </a:p>
          <a:p>
            <a:pPr marL="914400" lvl="1" indent="-336550" rtl="0">
              <a:spcBef>
                <a:spcPts val="0"/>
              </a:spcBef>
              <a:buSzPct val="100000"/>
            </a:pPr>
            <a:r>
              <a:rPr lang="en" sz="1800" dirty="0"/>
              <a:t>Ability to be constantly gathering information</a:t>
            </a:r>
          </a:p>
          <a:p>
            <a:pPr marL="914400" lvl="1" indent="-336550" rtl="0">
              <a:spcBef>
                <a:spcPts val="0"/>
              </a:spcBef>
              <a:buSzPct val="100000"/>
            </a:pPr>
            <a:r>
              <a:rPr lang="en" sz="1800" dirty="0"/>
              <a:t>What do you do with that information?</a:t>
            </a:r>
          </a:p>
          <a:p>
            <a:pPr marL="914400" lvl="1" indent="-336550">
              <a:spcBef>
                <a:spcPts val="0"/>
              </a:spcBef>
              <a:buSzPct val="100000"/>
            </a:pPr>
            <a:r>
              <a:rPr lang="en" sz="1800" dirty="0"/>
              <a:t>Whose decision is it? (User, Amazon’s,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Macintosh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Montserrat</vt:lpstr>
      <vt:lpstr>Arial</vt:lpstr>
      <vt:lpstr>Lato</vt:lpstr>
      <vt:lpstr>Focus</vt:lpstr>
      <vt:lpstr>Development of People &amp; Technology</vt:lpstr>
      <vt:lpstr>Overview/Technological Assumptions</vt:lpstr>
      <vt:lpstr>A Future with Technology</vt:lpstr>
      <vt:lpstr>What does it mean for data ethics?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People &amp; Technology</dc:title>
  <cp:lastModifiedBy>Isabella DiLisio</cp:lastModifiedBy>
  <cp:revision>1</cp:revision>
  <dcterms:modified xsi:type="dcterms:W3CDTF">2017-09-17T16:51:07Z</dcterms:modified>
</cp:coreProperties>
</file>