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14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558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1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45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446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503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676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3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43F1-E375-4848-B1B0-12509662CF99}" type="datetimeFigureOut">
              <a:rPr lang="id-ID" smtClean="0"/>
              <a:t>10/02/2017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B8F8-B40C-4B6F-B1FB-0FB04C4FF5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59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 Kusuma</dc:creator>
  <cp:lastModifiedBy>Indra Kusuma</cp:lastModifiedBy>
  <cp:revision>2</cp:revision>
  <dcterms:created xsi:type="dcterms:W3CDTF">2017-02-10T02:10:53Z</dcterms:created>
  <dcterms:modified xsi:type="dcterms:W3CDTF">2017-02-10T04:19:29Z</dcterms:modified>
</cp:coreProperties>
</file>