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DC74-F899-4A4F-9935-EC283F5E459A}" type="datetimeFigureOut">
              <a:rPr lang="id-ID" smtClean="0"/>
              <a:t>23/01/2017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475D-E3E8-4B69-860A-305F472E7EB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678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DC74-F899-4A4F-9935-EC283F5E459A}" type="datetimeFigureOut">
              <a:rPr lang="id-ID" smtClean="0"/>
              <a:t>23/01/2017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475D-E3E8-4B69-860A-305F472E7EB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515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DC74-F899-4A4F-9935-EC283F5E459A}" type="datetimeFigureOut">
              <a:rPr lang="id-ID" smtClean="0"/>
              <a:t>23/01/2017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475D-E3E8-4B69-860A-305F472E7EB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82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DC74-F899-4A4F-9935-EC283F5E459A}" type="datetimeFigureOut">
              <a:rPr lang="id-ID" smtClean="0"/>
              <a:t>23/01/2017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475D-E3E8-4B69-860A-305F472E7EB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505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DC74-F899-4A4F-9935-EC283F5E459A}" type="datetimeFigureOut">
              <a:rPr lang="id-ID" smtClean="0"/>
              <a:t>23/01/2017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475D-E3E8-4B69-860A-305F472E7EB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392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DC74-F899-4A4F-9935-EC283F5E459A}" type="datetimeFigureOut">
              <a:rPr lang="id-ID" smtClean="0"/>
              <a:t>23/01/2017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475D-E3E8-4B69-860A-305F472E7EB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840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DC74-F899-4A4F-9935-EC283F5E459A}" type="datetimeFigureOut">
              <a:rPr lang="id-ID" smtClean="0"/>
              <a:t>23/01/2017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475D-E3E8-4B69-860A-305F472E7EB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726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DC74-F899-4A4F-9935-EC283F5E459A}" type="datetimeFigureOut">
              <a:rPr lang="id-ID" smtClean="0"/>
              <a:t>23/01/2017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475D-E3E8-4B69-860A-305F472E7EB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08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DC74-F899-4A4F-9935-EC283F5E459A}" type="datetimeFigureOut">
              <a:rPr lang="id-ID" smtClean="0"/>
              <a:t>23/01/2017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475D-E3E8-4B69-860A-305F472E7EB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424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DC74-F899-4A4F-9935-EC283F5E459A}" type="datetimeFigureOut">
              <a:rPr lang="id-ID" smtClean="0"/>
              <a:t>23/01/2017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475D-E3E8-4B69-860A-305F472E7EB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177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DC74-F899-4A4F-9935-EC283F5E459A}" type="datetimeFigureOut">
              <a:rPr lang="id-ID" smtClean="0"/>
              <a:t>23/01/2017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475D-E3E8-4B69-860A-305F472E7EB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533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7DC74-F899-4A4F-9935-EC283F5E459A}" type="datetimeFigureOut">
              <a:rPr lang="id-ID" smtClean="0"/>
              <a:t>23/01/2017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C475D-E3E8-4B69-860A-305F472E7EB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852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25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20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95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73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43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6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8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8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7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3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4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89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2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27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 Kusuma</dc:creator>
  <cp:lastModifiedBy>Indra Kusuma</cp:lastModifiedBy>
  <cp:revision>1</cp:revision>
  <dcterms:created xsi:type="dcterms:W3CDTF">2017-01-23T14:34:04Z</dcterms:created>
  <dcterms:modified xsi:type="dcterms:W3CDTF">2017-01-23T14:41:40Z</dcterms:modified>
</cp:coreProperties>
</file>