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3" r:id="rId5"/>
    <p:sldId id="265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683" autoAdjust="0"/>
  </p:normalViewPr>
  <p:slideViewPr>
    <p:cSldViewPr snapToGrid="0">
      <p:cViewPr varScale="1">
        <p:scale>
          <a:sx n="66" d="100"/>
          <a:sy n="66" d="100"/>
        </p:scale>
        <p:origin x="60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</a:t>
            </a:r>
            <a:r>
              <a:rPr lang="en-US" sz="4000" dirty="0" err="1"/>
              <a:t>Common,Entity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847853" y="2372685"/>
            <a:ext cx="2276411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847853" y="2688279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6492" y="3339821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36492" y="298356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41AA5F-9DE6-3A78-17B6-87DC8E92E07F}"/>
              </a:ext>
            </a:extLst>
          </p:cNvPr>
          <p:cNvSpPr/>
          <p:nvPr/>
        </p:nvSpPr>
        <p:spPr>
          <a:xfrm>
            <a:off x="1045368" y="3530689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C5F3F-0EBA-8865-8C82-ED16B08C20BC}"/>
              </a:ext>
            </a:extLst>
          </p:cNvPr>
          <p:cNvSpPr/>
          <p:nvPr/>
        </p:nvSpPr>
        <p:spPr>
          <a:xfrm>
            <a:off x="1032698" y="28282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0E99-58D2-4F8E-F2D3-B2D199EF4BF0}"/>
              </a:ext>
            </a:extLst>
          </p:cNvPr>
          <p:cNvSpPr/>
          <p:nvPr/>
        </p:nvSpPr>
        <p:spPr>
          <a:xfrm>
            <a:off x="1032698" y="3179801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B1BDB-2EAB-B1A3-8965-0888AC5CA3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49162" y="3690709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95AAB-FA32-EF85-904E-80639C8A3E8F}"/>
              </a:ext>
            </a:extLst>
          </p:cNvPr>
          <p:cNvSpPr/>
          <p:nvPr/>
        </p:nvSpPr>
        <p:spPr>
          <a:xfrm>
            <a:off x="866581" y="121274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common-types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254F0-4403-DDC7-E708-2747959C84DE}"/>
              </a:ext>
            </a:extLst>
          </p:cNvPr>
          <p:cNvSpPr/>
          <p:nvPr/>
        </p:nvSpPr>
        <p:spPr>
          <a:xfrm>
            <a:off x="8703910" y="268827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AC0F39-7D6B-544E-20D4-9D7E6A2DFB26}"/>
              </a:ext>
            </a:extLst>
          </p:cNvPr>
          <p:cNvCxnSpPr>
            <a:cxnSpLocks/>
          </p:cNvCxnSpPr>
          <p:nvPr/>
        </p:nvCxnSpPr>
        <p:spPr>
          <a:xfrm>
            <a:off x="862792" y="1499125"/>
            <a:ext cx="3789" cy="3053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B7F3D-A0CC-0A4F-D412-6E7020744B78}"/>
              </a:ext>
            </a:extLst>
          </p:cNvPr>
          <p:cNvSpPr/>
          <p:nvPr/>
        </p:nvSpPr>
        <p:spPr>
          <a:xfrm>
            <a:off x="4599115" y="17075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3AECC-D5D7-A58E-9FF3-CF630A6F1B3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464420" y="1867865"/>
            <a:ext cx="1346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84A7E4-4689-395B-EEAB-41B509E03439}"/>
              </a:ext>
            </a:extLst>
          </p:cNvPr>
          <p:cNvCxnSpPr>
            <a:cxnSpLocks/>
          </p:cNvCxnSpPr>
          <p:nvPr/>
        </p:nvCxnSpPr>
        <p:spPr>
          <a:xfrm>
            <a:off x="4464420" y="1612755"/>
            <a:ext cx="16775" cy="2419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D3688-5A96-581F-C039-7022F5DC095F}"/>
              </a:ext>
            </a:extLst>
          </p:cNvPr>
          <p:cNvCxnSpPr>
            <a:cxnSpLocks/>
          </p:cNvCxnSpPr>
          <p:nvPr/>
        </p:nvCxnSpPr>
        <p:spPr>
          <a:xfrm>
            <a:off x="8610086" y="2583649"/>
            <a:ext cx="0" cy="2577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CF7C2-EF63-EBC2-F684-FE847634962E}"/>
              </a:ext>
            </a:extLst>
          </p:cNvPr>
          <p:cNvCxnSpPr>
            <a:cxnSpLocks/>
          </p:cNvCxnSpPr>
          <p:nvPr/>
        </p:nvCxnSpPr>
        <p:spPr>
          <a:xfrm>
            <a:off x="8574498" y="1529856"/>
            <a:ext cx="10497" cy="2513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BF10CD-D0B3-77B0-69FF-3D9AC8E1847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568073" y="2848620"/>
            <a:ext cx="135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AF8B31-4AB5-DA7F-2CE9-D7A8D529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528350" y="1776477"/>
            <a:ext cx="1755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6A9DDC-95BB-A6DE-ECC1-3A97B4B0F36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59407" y="1804456"/>
            <a:ext cx="143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ABFE13-CE5B-883E-B936-4D00C4A35D12}"/>
              </a:ext>
            </a:extLst>
          </p:cNvPr>
          <p:cNvSpPr/>
          <p:nvPr/>
        </p:nvSpPr>
        <p:spPr>
          <a:xfrm>
            <a:off x="1002418" y="16441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D8F287-D549-67D7-EE8C-7790CFC3EBD4}"/>
              </a:ext>
            </a:extLst>
          </p:cNvPr>
          <p:cNvSpPr/>
          <p:nvPr/>
        </p:nvSpPr>
        <p:spPr>
          <a:xfrm>
            <a:off x="8610086" y="22754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AD67B4-E750-0371-67E6-4EF902BA7431}"/>
              </a:ext>
            </a:extLst>
          </p:cNvPr>
          <p:cNvSpPr/>
          <p:nvPr/>
        </p:nvSpPr>
        <p:spPr>
          <a:xfrm>
            <a:off x="8570363" y="1200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-adapter(v)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69B868-D1B1-4EF4-4D22-1502F81DE285}"/>
              </a:ext>
            </a:extLst>
          </p:cNvPr>
          <p:cNvSpPr/>
          <p:nvPr/>
        </p:nvSpPr>
        <p:spPr>
          <a:xfrm>
            <a:off x="4446744" y="126221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830D7-8929-3DA7-A74A-681D89560163}"/>
              </a:ext>
            </a:extLst>
          </p:cNvPr>
          <p:cNvSpPr/>
          <p:nvPr/>
        </p:nvSpPr>
        <p:spPr>
          <a:xfrm>
            <a:off x="8703910" y="161613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awssql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E7FED-C337-D76F-21EE-320C5243D134}"/>
              </a:ext>
            </a:extLst>
          </p:cNvPr>
          <p:cNvSpPr/>
          <p:nvPr/>
        </p:nvSpPr>
        <p:spPr>
          <a:xfrm>
            <a:off x="790032" y="46762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config-resources(v)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F67DA-971F-899C-0F09-0496529BD898}"/>
              </a:ext>
            </a:extLst>
          </p:cNvPr>
          <p:cNvSpPr/>
          <p:nvPr/>
        </p:nvSpPr>
        <p:spPr>
          <a:xfrm>
            <a:off x="925869" y="511406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FFB4B-D624-41F4-20E4-C81F4FD6F989}"/>
              </a:ext>
            </a:extLst>
          </p:cNvPr>
          <p:cNvSpPr/>
          <p:nvPr/>
        </p:nvSpPr>
        <p:spPr>
          <a:xfrm>
            <a:off x="925869" y="54584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2F0A5-F877-8796-A8B2-50716B56E15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3028989" y="4336198"/>
            <a:ext cx="1291976" cy="518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65038-9CD2-E8B3-BD48-78647991321C}"/>
              </a:ext>
            </a:extLst>
          </p:cNvPr>
          <p:cNvSpPr/>
          <p:nvPr/>
        </p:nvSpPr>
        <p:spPr>
          <a:xfrm>
            <a:off x="4320965" y="41582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A2AAE-2F22-A2DF-E0CD-7895DC86AC09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6559922" y="4336198"/>
            <a:ext cx="675017" cy="3994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48F36-3039-457A-CBD2-E1FFA63A05A2}"/>
              </a:ext>
            </a:extLst>
          </p:cNvPr>
          <p:cNvSpPr/>
          <p:nvPr/>
        </p:nvSpPr>
        <p:spPr>
          <a:xfrm>
            <a:off x="4456802" y="45857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8613B-4A60-42D7-9F26-605407566674}"/>
              </a:ext>
            </a:extLst>
          </p:cNvPr>
          <p:cNvSpPr/>
          <p:nvPr/>
        </p:nvSpPr>
        <p:spPr>
          <a:xfrm>
            <a:off x="7234939" y="45576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config-host(v)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52EA0-5270-3E2C-09F3-E0AEBC6F33B3}"/>
              </a:ext>
            </a:extLst>
          </p:cNvPr>
          <p:cNvSpPr/>
          <p:nvPr/>
        </p:nvSpPr>
        <p:spPr>
          <a:xfrm>
            <a:off x="7370776" y="49580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1BEB-8432-1BD6-8200-FE6A4CC82B1E}"/>
              </a:ext>
            </a:extLst>
          </p:cNvPr>
          <p:cNvSpPr/>
          <p:nvPr/>
        </p:nvSpPr>
        <p:spPr>
          <a:xfrm>
            <a:off x="7370776" y="53150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3A322-4F55-CE82-5CCD-FDF14C23B99B}"/>
              </a:ext>
            </a:extLst>
          </p:cNvPr>
          <p:cNvCxnSpPr>
            <a:cxnSpLocks/>
          </p:cNvCxnSpPr>
          <p:nvPr/>
        </p:nvCxnSpPr>
        <p:spPr>
          <a:xfrm flipH="1">
            <a:off x="775314" y="4639377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BCF76-D041-AD1B-00DE-413BE376D098}"/>
              </a:ext>
            </a:extLst>
          </p:cNvPr>
          <p:cNvCxnSpPr>
            <a:cxnSpLocks/>
          </p:cNvCxnSpPr>
          <p:nvPr/>
        </p:nvCxnSpPr>
        <p:spPr>
          <a:xfrm flipH="1">
            <a:off x="4323255" y="4499181"/>
            <a:ext cx="11595" cy="2716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D5FB7-5470-C897-9BE7-D8A24DF35090}"/>
              </a:ext>
            </a:extLst>
          </p:cNvPr>
          <p:cNvCxnSpPr>
            <a:cxnSpLocks/>
          </p:cNvCxnSpPr>
          <p:nvPr/>
        </p:nvCxnSpPr>
        <p:spPr>
          <a:xfrm>
            <a:off x="7234939" y="4913555"/>
            <a:ext cx="0" cy="5628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9B0E87-6491-EC58-71BB-43713BB40B53}"/>
              </a:ext>
            </a:extLst>
          </p:cNvPr>
          <p:cNvCxnSpPr>
            <a:cxnSpLocks/>
          </p:cNvCxnSpPr>
          <p:nvPr/>
        </p:nvCxnSpPr>
        <p:spPr>
          <a:xfrm flipH="1" flipV="1">
            <a:off x="738389" y="529025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2FD92-66F7-3A59-8EC0-CE9B65C1545E}"/>
              </a:ext>
            </a:extLst>
          </p:cNvPr>
          <p:cNvCxnSpPr>
            <a:cxnSpLocks/>
          </p:cNvCxnSpPr>
          <p:nvPr/>
        </p:nvCxnSpPr>
        <p:spPr>
          <a:xfrm flipH="1" flipV="1">
            <a:off x="729663" y="560841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AE88E7-E8D7-F003-CB91-4C91A0CFE9F4}"/>
              </a:ext>
            </a:extLst>
          </p:cNvPr>
          <p:cNvCxnSpPr>
            <a:cxnSpLocks/>
          </p:cNvCxnSpPr>
          <p:nvPr/>
        </p:nvCxnSpPr>
        <p:spPr>
          <a:xfrm flipH="1" flipV="1">
            <a:off x="4297030" y="4770794"/>
            <a:ext cx="168145" cy="283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3DCF05-91F1-6F8F-D13B-34016E78748D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15573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E43133-DBCB-1315-D6C2-C8D3097A8401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476418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F8CC5A0-E443-12F2-6796-F36D5B0B7AC5}"/>
              </a:ext>
            </a:extLst>
          </p:cNvPr>
          <p:cNvCxnSpPr>
            <a:cxnSpLocks/>
            <a:stCxn id="26" idx="0"/>
            <a:endCxn id="72" idx="1"/>
          </p:cNvCxnSpPr>
          <p:nvPr/>
        </p:nvCxnSpPr>
        <p:spPr>
          <a:xfrm rot="5400000" flipH="1" flipV="1">
            <a:off x="6872651" y="2859968"/>
            <a:ext cx="3179479" cy="215945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4253613" y="3924317"/>
            <a:ext cx="9544" cy="251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>
            <a:off x="4232914" y="1399046"/>
            <a:ext cx="22650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4253614" y="1102329"/>
            <a:ext cx="9543" cy="2967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765133" y="1630469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 flipH="1">
            <a:off x="604635" y="4264786"/>
            <a:ext cx="10571" cy="88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302858" y="1652138"/>
            <a:ext cx="0" cy="984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77803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765133" y="13489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metric-resources(v)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1296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metric-host(v)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9541815" y="1452531"/>
            <a:ext cx="264580" cy="216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06395" y="127459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955969"/>
            <a:ext cx="808732" cy="51823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17764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12236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3004090" y="955969"/>
            <a:ext cx="1251079" cy="57094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173930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06395" y="184853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1474200"/>
            <a:ext cx="264580" cy="5522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34182" y="208386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34182" y="24332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212665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24761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283028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235EF-21A0-9C5C-D052-AA52213397B1}"/>
              </a:ext>
            </a:extLst>
          </p:cNvPr>
          <p:cNvSpPr/>
          <p:nvPr/>
        </p:nvSpPr>
        <p:spPr>
          <a:xfrm>
            <a:off x="4559226" y="397984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99091-32C0-5A2D-FE21-726F1ECD3646}"/>
              </a:ext>
            </a:extLst>
          </p:cNvPr>
          <p:cNvSpPr/>
          <p:nvPr/>
        </p:nvSpPr>
        <p:spPr>
          <a:xfrm>
            <a:off x="4253614" y="3553034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4B750-C7DB-5A5F-65A4-FA1F6F4739F5}"/>
              </a:ext>
            </a:extLst>
          </p:cNvPr>
          <p:cNvSpPr/>
          <p:nvPr/>
        </p:nvSpPr>
        <p:spPr>
          <a:xfrm>
            <a:off x="7195512" y="3885491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metric-timeseries-host(v)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72999-E2BE-5FB6-AE4B-353F901A445F}"/>
              </a:ext>
            </a:extLst>
          </p:cNvPr>
          <p:cNvSpPr/>
          <p:nvPr/>
        </p:nvSpPr>
        <p:spPr>
          <a:xfrm>
            <a:off x="613001" y="3908910"/>
            <a:ext cx="3281880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metric-timeseries-resources(v)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3A60D2-44C5-1CFB-00EF-9B51C2C193F0}"/>
              </a:ext>
            </a:extLst>
          </p:cNvPr>
          <p:cNvSpPr/>
          <p:nvPr/>
        </p:nvSpPr>
        <p:spPr>
          <a:xfrm>
            <a:off x="892004" y="430586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5CBDCB-DB3A-444B-688B-8F397BC62AF9}"/>
              </a:ext>
            </a:extLst>
          </p:cNvPr>
          <p:cNvSpPr/>
          <p:nvPr/>
        </p:nvSpPr>
        <p:spPr>
          <a:xfrm>
            <a:off x="892004" y="465751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0C2613-5B57-ECE2-5974-BC63686F74D2}"/>
              </a:ext>
            </a:extLst>
          </p:cNvPr>
          <p:cNvSpPr/>
          <p:nvPr/>
        </p:nvSpPr>
        <p:spPr>
          <a:xfrm>
            <a:off x="9958795" y="445954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20AB5-45DC-24EA-58B1-275131EE0C57}"/>
              </a:ext>
            </a:extLst>
          </p:cNvPr>
          <p:cNvSpPr/>
          <p:nvPr/>
        </p:nvSpPr>
        <p:spPr>
          <a:xfrm>
            <a:off x="7535832" y="42885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58B44-1EA1-6521-F467-9839BC5A7D05}"/>
              </a:ext>
            </a:extLst>
          </p:cNvPr>
          <p:cNvSpPr/>
          <p:nvPr/>
        </p:nvSpPr>
        <p:spPr>
          <a:xfrm>
            <a:off x="7535832" y="464594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13388-CB42-30CF-EE8F-3C39E3A687D2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894881" y="3730972"/>
            <a:ext cx="358733" cy="35587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008B3-37FF-F6DE-93E3-1C1C8356789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7959" y="3730972"/>
            <a:ext cx="227553" cy="33245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D541A4-E843-C800-64CF-1972E4E1B1DB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909857" y="4063429"/>
            <a:ext cx="48938" cy="57405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7A29F3-8695-AE1A-71CB-51711BCB0FEB}"/>
              </a:ext>
            </a:extLst>
          </p:cNvPr>
          <p:cNvCxnSpPr>
            <a:cxnSpLocks/>
          </p:cNvCxnSpPr>
          <p:nvPr/>
        </p:nvCxnSpPr>
        <p:spPr>
          <a:xfrm flipH="1">
            <a:off x="738842" y="1994315"/>
            <a:ext cx="14740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A4F52D-D33E-D8B7-6118-688E26FAD8DE}"/>
              </a:ext>
            </a:extLst>
          </p:cNvPr>
          <p:cNvCxnSpPr>
            <a:cxnSpLocks/>
          </p:cNvCxnSpPr>
          <p:nvPr/>
        </p:nvCxnSpPr>
        <p:spPr>
          <a:xfrm flipH="1">
            <a:off x="7302858" y="1926009"/>
            <a:ext cx="131324" cy="107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5DF64-7E1F-342F-48DE-03E3D1971763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322495"/>
            <a:ext cx="130233" cy="725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83EB7D-7088-59E8-15E8-8E12B94237DA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611237"/>
            <a:ext cx="132505" cy="7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CBA842-5574-A64F-50DE-ABC0B38893E1}"/>
              </a:ext>
            </a:extLst>
          </p:cNvPr>
          <p:cNvCxnSpPr>
            <a:cxnSpLocks/>
          </p:cNvCxnSpPr>
          <p:nvPr/>
        </p:nvCxnSpPr>
        <p:spPr>
          <a:xfrm flipH="1" flipV="1">
            <a:off x="738842" y="2948431"/>
            <a:ext cx="128908" cy="66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6DFA7A-AD4E-ED8C-2EDE-414480DEB355}"/>
              </a:ext>
            </a:extLst>
          </p:cNvPr>
          <p:cNvCxnSpPr>
            <a:cxnSpLocks/>
          </p:cNvCxnSpPr>
          <p:nvPr/>
        </p:nvCxnSpPr>
        <p:spPr>
          <a:xfrm flipH="1">
            <a:off x="7302858" y="2196453"/>
            <a:ext cx="134168" cy="287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FE3B5F-F05B-F504-FBF0-129FC294E86E}"/>
              </a:ext>
            </a:extLst>
          </p:cNvPr>
          <p:cNvCxnSpPr>
            <a:cxnSpLocks/>
          </p:cNvCxnSpPr>
          <p:nvPr/>
        </p:nvCxnSpPr>
        <p:spPr>
          <a:xfrm flipH="1">
            <a:off x="7302858" y="2569721"/>
            <a:ext cx="134168" cy="238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400E71-FA4B-335F-49A5-26E98DD9A2AC}"/>
              </a:ext>
            </a:extLst>
          </p:cNvPr>
          <p:cNvCxnSpPr>
            <a:cxnSpLocks/>
          </p:cNvCxnSpPr>
          <p:nvPr/>
        </p:nvCxnSpPr>
        <p:spPr>
          <a:xfrm flipH="1">
            <a:off x="621099" y="4479440"/>
            <a:ext cx="32329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34BDC0-F466-66D2-6326-E0C148407DDF}"/>
              </a:ext>
            </a:extLst>
          </p:cNvPr>
          <p:cNvCxnSpPr>
            <a:cxnSpLocks/>
          </p:cNvCxnSpPr>
          <p:nvPr/>
        </p:nvCxnSpPr>
        <p:spPr>
          <a:xfrm flipH="1">
            <a:off x="613001" y="4823645"/>
            <a:ext cx="27097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8707A7-458B-2815-D7B7-EDE006388616}"/>
              </a:ext>
            </a:extLst>
          </p:cNvPr>
          <p:cNvCxnSpPr>
            <a:cxnSpLocks/>
          </p:cNvCxnSpPr>
          <p:nvPr/>
        </p:nvCxnSpPr>
        <p:spPr>
          <a:xfrm flipH="1" flipV="1">
            <a:off x="4253613" y="4167795"/>
            <a:ext cx="304253" cy="75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982CE4-FA8D-3907-F8A3-4FEAC02DBBBF}"/>
              </a:ext>
            </a:extLst>
          </p:cNvPr>
          <p:cNvCxnSpPr>
            <a:cxnSpLocks/>
          </p:cNvCxnSpPr>
          <p:nvPr/>
        </p:nvCxnSpPr>
        <p:spPr>
          <a:xfrm flipH="1">
            <a:off x="7187172" y="4466208"/>
            <a:ext cx="347074" cy="132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D863A0-0FE3-25EC-F48A-A6F7E7D055A6}"/>
              </a:ext>
            </a:extLst>
          </p:cNvPr>
          <p:cNvCxnSpPr>
            <a:cxnSpLocks/>
          </p:cNvCxnSpPr>
          <p:nvPr/>
        </p:nvCxnSpPr>
        <p:spPr>
          <a:xfrm flipH="1">
            <a:off x="7187172" y="4801967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875D29-565A-F768-51B1-DA80BF9FD3E6}"/>
              </a:ext>
            </a:extLst>
          </p:cNvPr>
          <p:cNvCxnSpPr>
            <a:cxnSpLocks/>
          </p:cNvCxnSpPr>
          <p:nvPr/>
        </p:nvCxnSpPr>
        <p:spPr>
          <a:xfrm>
            <a:off x="7187172" y="4253595"/>
            <a:ext cx="28817" cy="892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9EB0D-CC60-E723-90A4-07B32BBF698E}"/>
              </a:ext>
            </a:extLst>
          </p:cNvPr>
          <p:cNvCxnSpPr>
            <a:stCxn id="47" idx="1"/>
            <a:endCxn id="12" idx="0"/>
          </p:cNvCxnSpPr>
          <p:nvPr/>
        </p:nvCxnSpPr>
        <p:spPr>
          <a:xfrm flipH="1">
            <a:off x="2253941" y="1474200"/>
            <a:ext cx="5048917" cy="24347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C6AE88-3ACC-E6A8-3A96-488DF2361B09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flipH="1">
            <a:off x="5610787" y="1474200"/>
            <a:ext cx="1692071" cy="20788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0D274F9-57D9-087F-639A-EF776EA21499}"/>
              </a:ext>
            </a:extLst>
          </p:cNvPr>
          <p:cNvSpPr/>
          <p:nvPr/>
        </p:nvSpPr>
        <p:spPr>
          <a:xfrm>
            <a:off x="892004" y="501354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E2D3D7-5186-B3C4-9FAE-CF6EC1ED8B58}"/>
              </a:ext>
            </a:extLst>
          </p:cNvPr>
          <p:cNvSpPr/>
          <p:nvPr/>
        </p:nvSpPr>
        <p:spPr>
          <a:xfrm>
            <a:off x="7545085" y="499759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8AB54-CF91-383B-9AC6-642C8C28CC60}"/>
              </a:ext>
            </a:extLst>
          </p:cNvPr>
          <p:cNvCxnSpPr>
            <a:cxnSpLocks/>
          </p:cNvCxnSpPr>
          <p:nvPr/>
        </p:nvCxnSpPr>
        <p:spPr>
          <a:xfrm flipH="1">
            <a:off x="7176333" y="5146167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79F6AB-297E-1242-A40D-8423CE0FBF33}"/>
              </a:ext>
            </a:extLst>
          </p:cNvPr>
          <p:cNvCxnSpPr>
            <a:cxnSpLocks/>
          </p:cNvCxnSpPr>
          <p:nvPr/>
        </p:nvCxnSpPr>
        <p:spPr>
          <a:xfrm flipH="1" flipV="1">
            <a:off x="604635" y="5146167"/>
            <a:ext cx="277706" cy="1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Customer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7233970" y="2380472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>
            <a:off x="762620" y="2920831"/>
            <a:ext cx="244652" cy="99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3914204" y="1862841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85766" y="2283988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>
            <a:off x="7233970" y="2930744"/>
            <a:ext cx="188849" cy="1140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>
            <a:off x="7233970" y="2621469"/>
            <a:ext cx="1368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96078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customer-resources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3914204" y="153972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202459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153161" y="1717666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2190674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20127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012342" y="195458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70777" y="24355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70777" y="278581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239857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273685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1717666"/>
            <a:ext cx="885215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7A1310-63EE-F834-EAEF-10A1F497EEE6}"/>
              </a:ext>
            </a:extLst>
          </p:cNvPr>
          <p:cNvCxnSpPr>
            <a:cxnSpLocks/>
          </p:cNvCxnSpPr>
          <p:nvPr/>
        </p:nvCxnSpPr>
        <p:spPr>
          <a:xfrm flipH="1">
            <a:off x="785766" y="2566482"/>
            <a:ext cx="16104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1AFDB-EE1A-22B8-5ADA-0F44F61CBAA9}"/>
              </a:ext>
            </a:extLst>
          </p:cNvPr>
          <p:cNvCxnSpPr>
            <a:cxnSpLocks/>
          </p:cNvCxnSpPr>
          <p:nvPr/>
        </p:nvCxnSpPr>
        <p:spPr>
          <a:xfrm flipH="1">
            <a:off x="3865738" y="2179439"/>
            <a:ext cx="1529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SLO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7233970" y="2039020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785766" y="2217466"/>
            <a:ext cx="140103" cy="137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3914204" y="1521389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85766" y="1942536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7233970" y="2573913"/>
            <a:ext cx="140720" cy="356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7233969" y="2254394"/>
            <a:ext cx="136808" cy="1692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6193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-resources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3914204" y="119827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168314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153161" y="1376214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1849222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167128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012342" y="161313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70777" y="20940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74690" y="244925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205712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23954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1376214"/>
            <a:ext cx="885215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7A1310-63EE-F834-EAEF-10A1F497EEE6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785766" y="2555746"/>
            <a:ext cx="140103" cy="107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1AFDB-EE1A-22B8-5ADA-0F44F61CBAA9}"/>
              </a:ext>
            </a:extLst>
          </p:cNvPr>
          <p:cNvCxnSpPr>
            <a:cxnSpLocks/>
          </p:cNvCxnSpPr>
          <p:nvPr/>
        </p:nvCxnSpPr>
        <p:spPr>
          <a:xfrm flipH="1">
            <a:off x="3859375" y="1849222"/>
            <a:ext cx="1529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1F407D-BA4B-8775-B50D-9D4820EE81A6}"/>
              </a:ext>
            </a:extLst>
          </p:cNvPr>
          <p:cNvCxnSpPr>
            <a:cxnSpLocks/>
          </p:cNvCxnSpPr>
          <p:nvPr/>
        </p:nvCxnSpPr>
        <p:spPr>
          <a:xfrm>
            <a:off x="7386370" y="3730839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170A0-2A9B-FBE3-1D11-269C34174551}"/>
              </a:ext>
            </a:extLst>
          </p:cNvPr>
          <p:cNvCxnSpPr>
            <a:cxnSpLocks/>
          </p:cNvCxnSpPr>
          <p:nvPr/>
        </p:nvCxnSpPr>
        <p:spPr>
          <a:xfrm>
            <a:off x="4066604" y="3213208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72A66B-B00C-03FB-03BD-A812E12A1268}"/>
              </a:ext>
            </a:extLst>
          </p:cNvPr>
          <p:cNvCxnSpPr>
            <a:cxnSpLocks/>
          </p:cNvCxnSpPr>
          <p:nvPr/>
        </p:nvCxnSpPr>
        <p:spPr>
          <a:xfrm>
            <a:off x="724036" y="3644268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CAE613-D3B1-C0BB-2D6E-000006D253C5}"/>
              </a:ext>
            </a:extLst>
          </p:cNvPr>
          <p:cNvSpPr/>
          <p:nvPr/>
        </p:nvSpPr>
        <p:spPr>
          <a:xfrm>
            <a:off x="717632" y="3311155"/>
            <a:ext cx="2463758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-workflow-resources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7C0F6-1981-49FE-BB14-B66DD1E79C2A}"/>
              </a:ext>
            </a:extLst>
          </p:cNvPr>
          <p:cNvSpPr/>
          <p:nvPr/>
        </p:nvSpPr>
        <p:spPr>
          <a:xfrm>
            <a:off x="4066604" y="2890095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-workflow-types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0F1E5-207A-3BCF-4AD4-631FF2269A26}"/>
              </a:ext>
            </a:extLst>
          </p:cNvPr>
          <p:cNvSpPr/>
          <p:nvPr/>
        </p:nvSpPr>
        <p:spPr>
          <a:xfrm>
            <a:off x="7387340" y="337496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-workflow-host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B54F6-E3DD-1762-B3F0-B01FA93CBF01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 flipV="1">
            <a:off x="6305561" y="3068033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93C83-FFBC-FA51-606D-74F065CFB045}"/>
              </a:ext>
            </a:extLst>
          </p:cNvPr>
          <p:cNvSpPr/>
          <p:nvPr/>
        </p:nvSpPr>
        <p:spPr>
          <a:xfrm>
            <a:off x="9890181" y="336310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9A0E8-F323-D6DC-00B9-58F1038FF770}"/>
              </a:ext>
            </a:extLst>
          </p:cNvPr>
          <p:cNvSpPr/>
          <p:nvPr/>
        </p:nvSpPr>
        <p:spPr>
          <a:xfrm>
            <a:off x="4164742" y="330494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C7437-2576-7027-A4BC-9E57C3DE8567}"/>
              </a:ext>
            </a:extLst>
          </p:cNvPr>
          <p:cNvSpPr/>
          <p:nvPr/>
        </p:nvSpPr>
        <p:spPr>
          <a:xfrm>
            <a:off x="7523177" y="378587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45C5A-1E97-63D5-9493-0EC70BE4045A}"/>
              </a:ext>
            </a:extLst>
          </p:cNvPr>
          <p:cNvSpPr/>
          <p:nvPr/>
        </p:nvSpPr>
        <p:spPr>
          <a:xfrm>
            <a:off x="7523177" y="413617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E482A-AF94-61D0-72AC-CC4371AC4864}"/>
              </a:ext>
            </a:extLst>
          </p:cNvPr>
          <p:cNvSpPr/>
          <p:nvPr/>
        </p:nvSpPr>
        <p:spPr>
          <a:xfrm>
            <a:off x="925869" y="373134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B6932F-87C1-878F-A3CC-52C7299215AD}"/>
              </a:ext>
            </a:extLst>
          </p:cNvPr>
          <p:cNvSpPr/>
          <p:nvPr/>
        </p:nvSpPr>
        <p:spPr>
          <a:xfrm>
            <a:off x="925869" y="406962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4E5678-EB08-35E9-4FF2-4376ABC0206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181390" y="3068033"/>
            <a:ext cx="88521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7C0F34-0989-2618-3093-C1326D05CA9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626297" y="3541041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6E1233-A880-B823-D6B5-43D0BA9D4A6D}"/>
              </a:ext>
            </a:extLst>
          </p:cNvPr>
          <p:cNvCxnSpPr>
            <a:cxnSpLocks/>
          </p:cNvCxnSpPr>
          <p:nvPr/>
        </p:nvCxnSpPr>
        <p:spPr>
          <a:xfrm>
            <a:off x="7376721" y="5573136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191AFA-CBE9-4C3A-B212-139F68F39307}"/>
              </a:ext>
            </a:extLst>
          </p:cNvPr>
          <p:cNvCxnSpPr>
            <a:cxnSpLocks/>
          </p:cNvCxnSpPr>
          <p:nvPr/>
        </p:nvCxnSpPr>
        <p:spPr>
          <a:xfrm>
            <a:off x="4056955" y="5055505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A00977-E020-AF68-FC6B-E9ED4183AD2D}"/>
              </a:ext>
            </a:extLst>
          </p:cNvPr>
          <p:cNvCxnSpPr>
            <a:cxnSpLocks/>
          </p:cNvCxnSpPr>
          <p:nvPr/>
        </p:nvCxnSpPr>
        <p:spPr>
          <a:xfrm>
            <a:off x="714387" y="5486565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28B0112-0757-D542-B499-73DC9C8A9083}"/>
              </a:ext>
            </a:extLst>
          </p:cNvPr>
          <p:cNvSpPr/>
          <p:nvPr/>
        </p:nvSpPr>
        <p:spPr>
          <a:xfrm>
            <a:off x="707983" y="5153452"/>
            <a:ext cx="2463758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-ctrl-plane-resources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4403EC-30D7-947E-36EB-60DDD1305671}"/>
              </a:ext>
            </a:extLst>
          </p:cNvPr>
          <p:cNvSpPr/>
          <p:nvPr/>
        </p:nvSpPr>
        <p:spPr>
          <a:xfrm>
            <a:off x="4056955" y="473239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-ctrl-plane-types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028F58-164F-83FA-BC06-3EDA460DE493}"/>
              </a:ext>
            </a:extLst>
          </p:cNvPr>
          <p:cNvSpPr/>
          <p:nvPr/>
        </p:nvSpPr>
        <p:spPr>
          <a:xfrm>
            <a:off x="7377691" y="52172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-ctrl-plane-host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421154-3AB5-DD38-7631-31CF2BEB194B}"/>
              </a:ext>
            </a:extLst>
          </p:cNvPr>
          <p:cNvCxnSpPr>
            <a:stCxn id="50" idx="1"/>
            <a:endCxn id="48" idx="3"/>
          </p:cNvCxnSpPr>
          <p:nvPr/>
        </p:nvCxnSpPr>
        <p:spPr>
          <a:xfrm flipH="1" flipV="1">
            <a:off x="6295912" y="4910330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0D2B605-0E76-254D-A83C-5B6A009DDE10}"/>
              </a:ext>
            </a:extLst>
          </p:cNvPr>
          <p:cNvSpPr/>
          <p:nvPr/>
        </p:nvSpPr>
        <p:spPr>
          <a:xfrm>
            <a:off x="9880532" y="520540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3D6CC0-428D-0F8C-5023-9AE64CBCCEE6}"/>
              </a:ext>
            </a:extLst>
          </p:cNvPr>
          <p:cNvSpPr/>
          <p:nvPr/>
        </p:nvSpPr>
        <p:spPr>
          <a:xfrm>
            <a:off x="4155093" y="514724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3AF76-A69B-FFFB-78BD-2BA392191C36}"/>
              </a:ext>
            </a:extLst>
          </p:cNvPr>
          <p:cNvSpPr/>
          <p:nvPr/>
        </p:nvSpPr>
        <p:spPr>
          <a:xfrm>
            <a:off x="7513528" y="56281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59945-78D5-6240-A0E2-EB3382F9B085}"/>
              </a:ext>
            </a:extLst>
          </p:cNvPr>
          <p:cNvSpPr/>
          <p:nvPr/>
        </p:nvSpPr>
        <p:spPr>
          <a:xfrm>
            <a:off x="7513528" y="597847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A8737C-4B2B-8582-6C98-9873728F8D76}"/>
              </a:ext>
            </a:extLst>
          </p:cNvPr>
          <p:cNvSpPr/>
          <p:nvPr/>
        </p:nvSpPr>
        <p:spPr>
          <a:xfrm>
            <a:off x="916220" y="55736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C1CB70-7755-99F9-4E72-226656E7CDB0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171741" y="4910330"/>
            <a:ext cx="88521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583CFF-2935-05D4-83E2-006783B0A8EC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 flipV="1">
            <a:off x="9616648" y="5383338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C404B8-8AD0-B304-5053-1C6776F7ACA1}"/>
              </a:ext>
            </a:extLst>
          </p:cNvPr>
          <p:cNvSpPr/>
          <p:nvPr/>
        </p:nvSpPr>
        <p:spPr>
          <a:xfrm>
            <a:off x="910418" y="590848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4B7C2C-7277-B90E-592D-78D7FF14B56F}"/>
              </a:ext>
            </a:extLst>
          </p:cNvPr>
          <p:cNvCxnSpPr>
            <a:cxnSpLocks/>
            <a:stCxn id="50" idx="1"/>
            <a:endCxn id="12" idx="3"/>
          </p:cNvCxnSpPr>
          <p:nvPr/>
        </p:nvCxnSpPr>
        <p:spPr>
          <a:xfrm flipH="1" flipV="1">
            <a:off x="3181390" y="3489093"/>
            <a:ext cx="4196301" cy="19061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81DF3D-5B0C-7033-B340-F84E5688EDD4}"/>
              </a:ext>
            </a:extLst>
          </p:cNvPr>
          <p:cNvCxnSpPr>
            <a:cxnSpLocks/>
            <a:stCxn id="50" idx="1"/>
            <a:endCxn id="13" idx="3"/>
          </p:cNvCxnSpPr>
          <p:nvPr/>
        </p:nvCxnSpPr>
        <p:spPr>
          <a:xfrm flipH="1" flipV="1">
            <a:off x="6305561" y="3068033"/>
            <a:ext cx="1072130" cy="232716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F623FC-A280-A584-A644-FDADC910C9FF}"/>
              </a:ext>
            </a:extLst>
          </p:cNvPr>
          <p:cNvCxnSpPr>
            <a:cxnSpLocks/>
            <a:stCxn id="14" idx="1"/>
            <a:endCxn id="38" idx="3"/>
          </p:cNvCxnSpPr>
          <p:nvPr/>
        </p:nvCxnSpPr>
        <p:spPr>
          <a:xfrm flipH="1" flipV="1">
            <a:off x="6153161" y="1376214"/>
            <a:ext cx="1234179" cy="217668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8623032-54E3-B8B1-01CB-C7EFDE0B8C65}"/>
              </a:ext>
            </a:extLst>
          </p:cNvPr>
          <p:cNvSpPr/>
          <p:nvPr/>
        </p:nvSpPr>
        <p:spPr>
          <a:xfrm>
            <a:off x="910418" y="624733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069D2D-32AC-155F-5F3E-94B0C36B8EBC}"/>
              </a:ext>
            </a:extLst>
          </p:cNvPr>
          <p:cNvSpPr/>
          <p:nvPr/>
        </p:nvSpPr>
        <p:spPr>
          <a:xfrm>
            <a:off x="7513528" y="629915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AA1D45-5D3A-D970-7F73-86AD8843AA49}"/>
              </a:ext>
            </a:extLst>
          </p:cNvPr>
          <p:cNvSpPr/>
          <p:nvPr/>
        </p:nvSpPr>
        <p:spPr>
          <a:xfrm>
            <a:off x="9880532" y="571622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EB86A6-8A57-4BE1-C3A2-A0160C8B88BE}"/>
              </a:ext>
            </a:extLst>
          </p:cNvPr>
          <p:cNvCxnSpPr>
            <a:cxnSpLocks/>
            <a:stCxn id="50" idx="3"/>
            <a:endCxn id="74" idx="1"/>
          </p:cNvCxnSpPr>
          <p:nvPr/>
        </p:nvCxnSpPr>
        <p:spPr>
          <a:xfrm>
            <a:off x="9616648" y="5395198"/>
            <a:ext cx="263884" cy="49896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337</Words>
  <Application>Microsoft Office PowerPoint</Application>
  <PresentationFormat>Widescreen</PresentationFormat>
  <Paragraphs>150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</vt:lpstr>
      <vt:lpstr>Leggos® - Common,Entity</vt:lpstr>
      <vt:lpstr>Leggos® - Metrics</vt:lpstr>
      <vt:lpstr>Leggos® - Customer</vt:lpstr>
      <vt:lpstr>Leggos® - SLO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90</cp:revision>
  <dcterms:created xsi:type="dcterms:W3CDTF">2022-10-04T10:22:53Z</dcterms:created>
  <dcterms:modified xsi:type="dcterms:W3CDTF">2022-10-06T16:03:31Z</dcterms:modified>
</cp:coreProperties>
</file>