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8683" autoAdjust="0"/>
  </p:normalViewPr>
  <p:slideViewPr>
    <p:cSldViewPr snapToGrid="0">
      <p:cViewPr varScale="1">
        <p:scale>
          <a:sx n="66" d="100"/>
          <a:sy n="66" d="100"/>
        </p:scale>
        <p:origin x="13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staty</a:t>
            </a:r>
            <a:r>
              <a:rPr lang="en-US" dirty="0"/>
              <a:t> in </a:t>
            </a:r>
            <a:r>
              <a:rPr lang="en-US"/>
              <a:t>budiness</a:t>
            </a:r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Common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47853" y="2372685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847853" y="2688279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6492" y="3339821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36492" y="298356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45368" y="353068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32698" y="28282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32698" y="3179801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49162" y="369070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8703910" y="268827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3789" cy="3053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4599115" y="17075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464420" y="1867865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>
            <a:off x="4464420" y="1612755"/>
            <a:ext cx="16775" cy="2419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>
            <a:off x="8610086" y="2583649"/>
            <a:ext cx="0" cy="2577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8574498" y="1529856"/>
            <a:ext cx="10497" cy="2513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68073" y="2848620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528350" y="1776477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804456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6441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8610086" y="22754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8570363" y="1200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4446744" y="126221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8703910" y="161613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Customer-Config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8269906" y="256413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9933039" y="440449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>
            <a:off x="2709621" y="309927"/>
            <a:ext cx="2590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>
            <a:off x="1726511" y="309927"/>
            <a:ext cx="23519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1965566" y="1067503"/>
            <a:ext cx="2707708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customer-resources(v)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>
            <a:off x="4673274" y="1245441"/>
            <a:ext cx="250977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7183048" y="106750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2189241" y="15017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2430484" y="1900809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2430484" y="2221491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2499926" y="117127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58966A-A529-8221-7C91-55D3EBDCA8DE}"/>
              </a:ext>
            </a:extLst>
          </p:cNvPr>
          <p:cNvCxnSpPr>
            <a:cxnSpLocks/>
          </p:cNvCxnSpPr>
          <p:nvPr/>
        </p:nvCxnSpPr>
        <p:spPr>
          <a:xfrm flipH="1">
            <a:off x="1075801" y="259936"/>
            <a:ext cx="11595" cy="2716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C22F3A-D2F7-4B16-E8A3-C5C14CC64F28}"/>
              </a:ext>
            </a:extLst>
          </p:cNvPr>
          <p:cNvCxnSpPr>
            <a:cxnSpLocks/>
          </p:cNvCxnSpPr>
          <p:nvPr/>
        </p:nvCxnSpPr>
        <p:spPr>
          <a:xfrm>
            <a:off x="741541" y="95304"/>
            <a:ext cx="0" cy="5628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61977E-44F9-7C1B-BBEF-E04E248BF93F}"/>
              </a:ext>
            </a:extLst>
          </p:cNvPr>
          <p:cNvSpPr/>
          <p:nvPr/>
        </p:nvSpPr>
        <p:spPr>
          <a:xfrm>
            <a:off x="2082553" y="4779448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D09AC-63D8-272E-A353-6141CBE0E47C}"/>
              </a:ext>
            </a:extLst>
          </p:cNvPr>
          <p:cNvSpPr/>
          <p:nvPr/>
        </p:nvSpPr>
        <p:spPr>
          <a:xfrm>
            <a:off x="2082553" y="5085436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87C96-F1B6-F0F2-99BB-23FF97ADCA7E}"/>
              </a:ext>
            </a:extLst>
          </p:cNvPr>
          <p:cNvSpPr/>
          <p:nvPr/>
        </p:nvSpPr>
        <p:spPr>
          <a:xfrm>
            <a:off x="1727463" y="39798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config-types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98D31-591F-6F9A-E870-AFAD3F904BAD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3966420" y="4146319"/>
            <a:ext cx="964381" cy="1148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7D5A7-B902-581D-BB56-F545636D2A13}"/>
              </a:ext>
            </a:extLst>
          </p:cNvPr>
          <p:cNvSpPr/>
          <p:nvPr/>
        </p:nvSpPr>
        <p:spPr>
          <a:xfrm>
            <a:off x="1863300" y="440738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2FF89-50ED-4E71-E27E-607B12FA233D}"/>
              </a:ext>
            </a:extLst>
          </p:cNvPr>
          <p:cNvSpPr/>
          <p:nvPr/>
        </p:nvSpPr>
        <p:spPr>
          <a:xfrm>
            <a:off x="4930801" y="396838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config-resources(v)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ED6ED-9188-70DD-A5BA-D3FEEED4E1F2}"/>
              </a:ext>
            </a:extLst>
          </p:cNvPr>
          <p:cNvSpPr/>
          <p:nvPr/>
        </p:nvSpPr>
        <p:spPr>
          <a:xfrm>
            <a:off x="5066638" y="436877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60A050-9F00-E144-995A-02474D47D6AA}"/>
              </a:ext>
            </a:extLst>
          </p:cNvPr>
          <p:cNvSpPr/>
          <p:nvPr/>
        </p:nvSpPr>
        <p:spPr>
          <a:xfrm>
            <a:off x="5066638" y="47257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E3AB7-0336-FD94-2A56-5D1986AD494E}"/>
              </a:ext>
            </a:extLst>
          </p:cNvPr>
          <p:cNvSpPr/>
          <p:nvPr/>
        </p:nvSpPr>
        <p:spPr>
          <a:xfrm>
            <a:off x="8989968" y="393164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7351E0-6AC9-DE17-3FFD-35F205F9852A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169758" y="4109586"/>
            <a:ext cx="1820210" cy="3673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3004090" y="180714"/>
            <a:ext cx="9544" cy="251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4232914" y="1399046"/>
            <a:ext cx="22650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4253614" y="1102329"/>
            <a:ext cx="9543" cy="2967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765133" y="1630469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302858" y="1652138"/>
            <a:ext cx="0" cy="984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77803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765133" y="13489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client-exchange(v)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1296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metric-resources(v)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541815" y="1452531"/>
            <a:ext cx="264580" cy="216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06395" y="127459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955969"/>
            <a:ext cx="808732" cy="51823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17764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12236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3004090" y="955969"/>
            <a:ext cx="1251079" cy="57094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173930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06395" y="184853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1474200"/>
            <a:ext cx="264580" cy="5522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34182" y="208386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34182" y="24332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21266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24761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283028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235EF-21A0-9C5C-D052-AA52213397B1}"/>
              </a:ext>
            </a:extLst>
          </p:cNvPr>
          <p:cNvSpPr/>
          <p:nvPr/>
        </p:nvSpPr>
        <p:spPr>
          <a:xfrm>
            <a:off x="867750" y="440732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9091-32C0-5A2D-FE21-726F1ECD3646}"/>
              </a:ext>
            </a:extLst>
          </p:cNvPr>
          <p:cNvSpPr/>
          <p:nvPr/>
        </p:nvSpPr>
        <p:spPr>
          <a:xfrm>
            <a:off x="657483" y="3997453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4B750-C7DB-5A5F-65A4-FA1F6F4739F5}"/>
              </a:ext>
            </a:extLst>
          </p:cNvPr>
          <p:cNvSpPr/>
          <p:nvPr/>
        </p:nvSpPr>
        <p:spPr>
          <a:xfrm>
            <a:off x="4621351" y="3954907"/>
            <a:ext cx="3274512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metric-timeseries-resources(v)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C2613-5B57-ECE2-5974-BC63686F74D2}"/>
              </a:ext>
            </a:extLst>
          </p:cNvPr>
          <p:cNvSpPr/>
          <p:nvPr/>
        </p:nvSpPr>
        <p:spPr>
          <a:xfrm>
            <a:off x="9455644" y="395918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20AB5-45DC-24EA-58B1-275131EE0C57}"/>
              </a:ext>
            </a:extLst>
          </p:cNvPr>
          <p:cNvSpPr/>
          <p:nvPr/>
        </p:nvSpPr>
        <p:spPr>
          <a:xfrm>
            <a:off x="4851530" y="431775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58B44-1EA1-6521-F467-9839BC5A7D05}"/>
              </a:ext>
            </a:extLst>
          </p:cNvPr>
          <p:cNvSpPr/>
          <p:nvPr/>
        </p:nvSpPr>
        <p:spPr>
          <a:xfrm>
            <a:off x="4851398" y="509478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008B3-37FF-F6DE-93E3-1C1C8356789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3371828" y="4132845"/>
            <a:ext cx="1249523" cy="4254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D541A4-E843-C800-64CF-1972E4E1B1DB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7895863" y="4132845"/>
            <a:ext cx="1559781" cy="42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7A29F3-8695-AE1A-71CB-51711BCB0FEB}"/>
              </a:ext>
            </a:extLst>
          </p:cNvPr>
          <p:cNvCxnSpPr>
            <a:cxnSpLocks/>
          </p:cNvCxnSpPr>
          <p:nvPr/>
        </p:nvCxnSpPr>
        <p:spPr>
          <a:xfrm flipH="1">
            <a:off x="738842" y="1994315"/>
            <a:ext cx="14740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A4F52D-D33E-D8B7-6118-688E26FAD8DE}"/>
              </a:ext>
            </a:extLst>
          </p:cNvPr>
          <p:cNvCxnSpPr>
            <a:cxnSpLocks/>
          </p:cNvCxnSpPr>
          <p:nvPr/>
        </p:nvCxnSpPr>
        <p:spPr>
          <a:xfrm flipH="1">
            <a:off x="7302858" y="1926009"/>
            <a:ext cx="131324" cy="107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5DF64-7E1F-342F-48DE-03E3D1971763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322495"/>
            <a:ext cx="130233" cy="725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83EB7D-7088-59E8-15E8-8E12B94237DA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611237"/>
            <a:ext cx="132505" cy="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CBA842-5574-A64F-50DE-ABC0B38893E1}"/>
              </a:ext>
            </a:extLst>
          </p:cNvPr>
          <p:cNvCxnSpPr>
            <a:cxnSpLocks/>
          </p:cNvCxnSpPr>
          <p:nvPr/>
        </p:nvCxnSpPr>
        <p:spPr>
          <a:xfrm flipH="1" flipV="1">
            <a:off x="738842" y="2948431"/>
            <a:ext cx="128908" cy="66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6DFA7A-AD4E-ED8C-2EDE-414480DEB355}"/>
              </a:ext>
            </a:extLst>
          </p:cNvPr>
          <p:cNvCxnSpPr>
            <a:cxnSpLocks/>
          </p:cNvCxnSpPr>
          <p:nvPr/>
        </p:nvCxnSpPr>
        <p:spPr>
          <a:xfrm flipH="1">
            <a:off x="7302858" y="2196453"/>
            <a:ext cx="134168" cy="28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FE3B5F-F05B-F504-FBF0-129FC294E86E}"/>
              </a:ext>
            </a:extLst>
          </p:cNvPr>
          <p:cNvCxnSpPr>
            <a:cxnSpLocks/>
          </p:cNvCxnSpPr>
          <p:nvPr/>
        </p:nvCxnSpPr>
        <p:spPr>
          <a:xfrm flipH="1">
            <a:off x="7302858" y="2569721"/>
            <a:ext cx="134168" cy="238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8707A7-458B-2815-D7B7-EDE006388616}"/>
              </a:ext>
            </a:extLst>
          </p:cNvPr>
          <p:cNvCxnSpPr>
            <a:cxnSpLocks/>
          </p:cNvCxnSpPr>
          <p:nvPr/>
        </p:nvCxnSpPr>
        <p:spPr>
          <a:xfrm flipH="1" flipV="1">
            <a:off x="8677716" y="285903"/>
            <a:ext cx="304253" cy="75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982CE4-FA8D-3907-F8A3-4FEAC02DBBBF}"/>
              </a:ext>
            </a:extLst>
          </p:cNvPr>
          <p:cNvCxnSpPr>
            <a:cxnSpLocks/>
          </p:cNvCxnSpPr>
          <p:nvPr/>
        </p:nvCxnSpPr>
        <p:spPr>
          <a:xfrm flipH="1">
            <a:off x="9108570" y="271880"/>
            <a:ext cx="347074" cy="132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D863A0-0FE3-25EC-F48A-A6F7E7D055A6}"/>
              </a:ext>
            </a:extLst>
          </p:cNvPr>
          <p:cNvCxnSpPr>
            <a:cxnSpLocks/>
          </p:cNvCxnSpPr>
          <p:nvPr/>
        </p:nvCxnSpPr>
        <p:spPr>
          <a:xfrm flipH="1">
            <a:off x="9600882" y="306251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875D29-565A-F768-51B1-DA80BF9FD3E6}"/>
              </a:ext>
            </a:extLst>
          </p:cNvPr>
          <p:cNvCxnSpPr>
            <a:cxnSpLocks/>
          </p:cNvCxnSpPr>
          <p:nvPr/>
        </p:nvCxnSpPr>
        <p:spPr>
          <a:xfrm>
            <a:off x="157641" y="180714"/>
            <a:ext cx="28817" cy="89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6AE88-3ACC-E6A8-3A96-488DF2361B09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flipH="1">
            <a:off x="2014656" y="1474200"/>
            <a:ext cx="5288202" cy="25232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1E2D3D7-5186-B3C4-9FAE-CF6EC1ED8B58}"/>
              </a:ext>
            </a:extLst>
          </p:cNvPr>
          <p:cNvSpPr/>
          <p:nvPr/>
        </p:nvSpPr>
        <p:spPr>
          <a:xfrm>
            <a:off x="4874547" y="58556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8AB54-CF91-383B-9AC6-642C8C28CC60}"/>
              </a:ext>
            </a:extLst>
          </p:cNvPr>
          <p:cNvCxnSpPr>
            <a:cxnSpLocks/>
          </p:cNvCxnSpPr>
          <p:nvPr/>
        </p:nvCxnSpPr>
        <p:spPr>
          <a:xfrm flipH="1">
            <a:off x="10232050" y="182121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B1CFB8-3DC8-4410-ADD8-E2353913AD76}"/>
              </a:ext>
            </a:extLst>
          </p:cNvPr>
          <p:cNvSpPr/>
          <p:nvPr/>
        </p:nvSpPr>
        <p:spPr>
          <a:xfrm>
            <a:off x="1066449" y="4774100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0636C-0D64-FC76-035E-62B0F290A5A0}"/>
              </a:ext>
            </a:extLst>
          </p:cNvPr>
          <p:cNvSpPr/>
          <p:nvPr/>
        </p:nvSpPr>
        <p:spPr>
          <a:xfrm>
            <a:off x="1066449" y="5105287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15F234-3BBD-50B2-F7ED-A1CF9469B84A}"/>
              </a:ext>
            </a:extLst>
          </p:cNvPr>
          <p:cNvSpPr/>
          <p:nvPr/>
        </p:nvSpPr>
        <p:spPr>
          <a:xfrm>
            <a:off x="1066449" y="5460499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050C88-C8FE-3101-D4BA-2B8670E4E8E7}"/>
              </a:ext>
            </a:extLst>
          </p:cNvPr>
          <p:cNvSpPr/>
          <p:nvPr/>
        </p:nvSpPr>
        <p:spPr>
          <a:xfrm>
            <a:off x="5044440" y="4706267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3A7857-F7B8-3482-D8E6-9558EBCCE4A1}"/>
              </a:ext>
            </a:extLst>
          </p:cNvPr>
          <p:cNvSpPr/>
          <p:nvPr/>
        </p:nvSpPr>
        <p:spPr>
          <a:xfrm>
            <a:off x="5044440" y="5460499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008A7B-286A-B8EC-A5F5-8C37088AA042}"/>
              </a:ext>
            </a:extLst>
          </p:cNvPr>
          <p:cNvSpPr/>
          <p:nvPr/>
        </p:nvSpPr>
        <p:spPr>
          <a:xfrm>
            <a:off x="5056050" y="6221368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B1680C-F790-65E4-2BBF-98C9BE900876}"/>
              </a:ext>
            </a:extLst>
          </p:cNvPr>
          <p:cNvSpPr/>
          <p:nvPr/>
        </p:nvSpPr>
        <p:spPr>
          <a:xfrm>
            <a:off x="4582383" y="1563964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6ADFF-AA87-A47E-E364-0C241DCCC872}"/>
              </a:ext>
            </a:extLst>
          </p:cNvPr>
          <p:cNvSpPr/>
          <p:nvPr/>
        </p:nvSpPr>
        <p:spPr>
          <a:xfrm>
            <a:off x="4569776" y="1850301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94C3E6-5E52-AA4B-04F9-67BA9A78300A}"/>
              </a:ext>
            </a:extLst>
          </p:cNvPr>
          <p:cNvSpPr/>
          <p:nvPr/>
        </p:nvSpPr>
        <p:spPr>
          <a:xfrm>
            <a:off x="4557169" y="2167307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3F9F57-E109-3D9E-86CE-9D9F9ED46890}"/>
              </a:ext>
            </a:extLst>
          </p:cNvPr>
          <p:cNvSpPr/>
          <p:nvPr/>
        </p:nvSpPr>
        <p:spPr>
          <a:xfrm>
            <a:off x="4323087" y="3087405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config-types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EB6F0E-BF1F-6CBA-041E-D8D0D06E948D}"/>
              </a:ext>
            </a:extLst>
          </p:cNvPr>
          <p:cNvCxnSpPr>
            <a:cxnSpLocks/>
            <a:stCxn id="43" idx="3"/>
            <a:endCxn id="67" idx="1"/>
          </p:cNvCxnSpPr>
          <p:nvPr/>
        </p:nvCxnSpPr>
        <p:spPr>
          <a:xfrm>
            <a:off x="3004090" y="1526917"/>
            <a:ext cx="1318997" cy="173842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7540332" y="383031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3121339" y="318474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9074344" y="300630"/>
            <a:ext cx="140720" cy="356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>
            <a:off x="8360361" y="387654"/>
            <a:ext cx="136808" cy="1692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4217687" y="1129011"/>
            <a:ext cx="2360834" cy="41473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-resources(v)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>
            <a:off x="6578521" y="1336379"/>
            <a:ext cx="2566183" cy="25603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144704" y="141447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4631731" y="2019662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4631731" y="2365489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910418" y="387647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1F407D-BA4B-8775-B50D-9D4820EE81A6}"/>
              </a:ext>
            </a:extLst>
          </p:cNvPr>
          <p:cNvCxnSpPr>
            <a:cxnSpLocks/>
          </p:cNvCxnSpPr>
          <p:nvPr/>
        </p:nvCxnSpPr>
        <p:spPr>
          <a:xfrm>
            <a:off x="10534684" y="300630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170A0-2A9B-FBE3-1D11-269C34174551}"/>
              </a:ext>
            </a:extLst>
          </p:cNvPr>
          <p:cNvCxnSpPr>
            <a:cxnSpLocks/>
          </p:cNvCxnSpPr>
          <p:nvPr/>
        </p:nvCxnSpPr>
        <p:spPr>
          <a:xfrm>
            <a:off x="3690427" y="236073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72A66B-B00C-03FB-03BD-A812E12A1268}"/>
              </a:ext>
            </a:extLst>
          </p:cNvPr>
          <p:cNvCxnSpPr>
            <a:cxnSpLocks/>
          </p:cNvCxnSpPr>
          <p:nvPr/>
        </p:nvCxnSpPr>
        <p:spPr>
          <a:xfrm>
            <a:off x="1349069" y="134171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45C5A-1E97-63D5-9493-0EC70BE4045A}"/>
              </a:ext>
            </a:extLst>
          </p:cNvPr>
          <p:cNvSpPr/>
          <p:nvPr/>
        </p:nvSpPr>
        <p:spPr>
          <a:xfrm>
            <a:off x="4631731" y="3564183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6E1233-A880-B823-D6B5-43D0BA9D4A6D}"/>
              </a:ext>
            </a:extLst>
          </p:cNvPr>
          <p:cNvCxnSpPr>
            <a:cxnSpLocks/>
          </p:cNvCxnSpPr>
          <p:nvPr/>
        </p:nvCxnSpPr>
        <p:spPr>
          <a:xfrm>
            <a:off x="2207336" y="61181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191AFA-CBE9-4C3A-B212-139F68F39307}"/>
              </a:ext>
            </a:extLst>
          </p:cNvPr>
          <p:cNvCxnSpPr>
            <a:cxnSpLocks/>
          </p:cNvCxnSpPr>
          <p:nvPr/>
        </p:nvCxnSpPr>
        <p:spPr>
          <a:xfrm>
            <a:off x="9758239" y="271760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A00977-E020-AF68-FC6B-E9ED4183AD2D}"/>
              </a:ext>
            </a:extLst>
          </p:cNvPr>
          <p:cNvCxnSpPr>
            <a:cxnSpLocks/>
          </p:cNvCxnSpPr>
          <p:nvPr/>
        </p:nvCxnSpPr>
        <p:spPr>
          <a:xfrm>
            <a:off x="448170" y="561433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3D6CC0-428D-0F8C-5023-9AE64CBCCEE6}"/>
              </a:ext>
            </a:extLst>
          </p:cNvPr>
          <p:cNvSpPr/>
          <p:nvPr/>
        </p:nvSpPr>
        <p:spPr>
          <a:xfrm>
            <a:off x="4658522" y="4769024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3AF76-A69B-FFFB-78BD-2BA392191C36}"/>
              </a:ext>
            </a:extLst>
          </p:cNvPr>
          <p:cNvSpPr/>
          <p:nvPr/>
        </p:nvSpPr>
        <p:spPr>
          <a:xfrm>
            <a:off x="4457565" y="40731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59945-78D5-6240-A0E2-EB3382F9B085}"/>
              </a:ext>
            </a:extLst>
          </p:cNvPr>
          <p:cNvSpPr/>
          <p:nvPr/>
        </p:nvSpPr>
        <p:spPr>
          <a:xfrm>
            <a:off x="4631731" y="5109752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069D2D-32AC-155F-5F3E-94B0C36B8EBC}"/>
              </a:ext>
            </a:extLst>
          </p:cNvPr>
          <p:cNvSpPr/>
          <p:nvPr/>
        </p:nvSpPr>
        <p:spPr>
          <a:xfrm>
            <a:off x="4674068" y="4423499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8036CDB-37DE-498B-BA5B-B8D846DEC066}"/>
              </a:ext>
            </a:extLst>
          </p:cNvPr>
          <p:cNvSpPr/>
          <p:nvPr/>
        </p:nvSpPr>
        <p:spPr>
          <a:xfrm>
            <a:off x="9128046" y="211395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37A978-A04A-D173-2B77-C24212F81BE8}"/>
              </a:ext>
            </a:extLst>
          </p:cNvPr>
          <p:cNvSpPr/>
          <p:nvPr/>
        </p:nvSpPr>
        <p:spPr>
          <a:xfrm>
            <a:off x="4457565" y="282680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70D0A1-0EAE-DC34-43CF-60A7C712BF80}"/>
              </a:ext>
            </a:extLst>
          </p:cNvPr>
          <p:cNvSpPr/>
          <p:nvPr/>
        </p:nvSpPr>
        <p:spPr>
          <a:xfrm>
            <a:off x="4457565" y="165761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DE5E924-EF72-5BE5-0F25-18ECB13E654D}"/>
              </a:ext>
            </a:extLst>
          </p:cNvPr>
          <p:cNvCxnSpPr>
            <a:cxnSpLocks/>
            <a:stCxn id="41" idx="3"/>
            <a:endCxn id="131" idx="1"/>
          </p:cNvCxnSpPr>
          <p:nvPr/>
        </p:nvCxnSpPr>
        <p:spPr>
          <a:xfrm>
            <a:off x="6578521" y="1336379"/>
            <a:ext cx="2549525" cy="9555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AC0490-0EED-AE4F-87C2-2A792F6D3C67}"/>
              </a:ext>
            </a:extLst>
          </p:cNvPr>
          <p:cNvSpPr/>
          <p:nvPr/>
        </p:nvSpPr>
        <p:spPr>
          <a:xfrm>
            <a:off x="4631731" y="3222682"/>
            <a:ext cx="2103120" cy="3206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612FFB-7EEF-93EE-28C0-6846E63729BB}"/>
              </a:ext>
            </a:extLst>
          </p:cNvPr>
          <p:cNvSpPr/>
          <p:nvPr/>
        </p:nvSpPr>
        <p:spPr>
          <a:xfrm>
            <a:off x="9074344" y="2813428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metric-timeseries-types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32BCCA-3ACF-50A0-5F40-836C0C3A83F5}"/>
              </a:ext>
            </a:extLst>
          </p:cNvPr>
          <p:cNvCxnSpPr>
            <a:cxnSpLocks/>
            <a:stCxn id="41" idx="3"/>
            <a:endCxn id="3" idx="1"/>
          </p:cNvCxnSpPr>
          <p:nvPr/>
        </p:nvCxnSpPr>
        <p:spPr>
          <a:xfrm>
            <a:off x="6578521" y="1336379"/>
            <a:ext cx="2495823" cy="165498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51AD3E-E543-F6CB-F51F-4C501B5228C1}"/>
              </a:ext>
            </a:extLst>
          </p:cNvPr>
          <p:cNvSpPr/>
          <p:nvPr/>
        </p:nvSpPr>
        <p:spPr>
          <a:xfrm>
            <a:off x="808339" y="1207106"/>
            <a:ext cx="2360834" cy="41473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5A4DF-09EE-1306-F60E-8967B70B9981}"/>
              </a:ext>
            </a:extLst>
          </p:cNvPr>
          <p:cNvSpPr/>
          <p:nvPr/>
        </p:nvSpPr>
        <p:spPr>
          <a:xfrm>
            <a:off x="1044985" y="186788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1343DE-ECB9-18EF-CB14-659A553D0A9D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3169173" y="1336379"/>
            <a:ext cx="1048514" cy="7809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FF063B-FFE4-D0BE-DE7C-62542D6396E7}"/>
              </a:ext>
            </a:extLst>
          </p:cNvPr>
          <p:cNvSpPr/>
          <p:nvPr/>
        </p:nvSpPr>
        <p:spPr>
          <a:xfrm>
            <a:off x="4476860" y="556820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335</Words>
  <Application>Microsoft Office PowerPoint</Application>
  <PresentationFormat>Widescreen</PresentationFormat>
  <Paragraphs>140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</vt:lpstr>
      <vt:lpstr>Leggos® - Common</vt:lpstr>
      <vt:lpstr>Leggos® - Customer-Config</vt:lpstr>
      <vt:lpstr>Leggos® - Metrics</vt:lpstr>
      <vt:lpstr>Leggos® - SLO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124</cp:revision>
  <dcterms:created xsi:type="dcterms:W3CDTF">2022-10-04T10:22:53Z</dcterms:created>
  <dcterms:modified xsi:type="dcterms:W3CDTF">2022-10-07T11:19:43Z</dcterms:modified>
</cp:coreProperties>
</file>