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3" r:id="rId5"/>
    <p:sldId id="262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683" autoAdjust="0"/>
  </p:normalViewPr>
  <p:slideViewPr>
    <p:cSldViewPr snapToGrid="0">
      <p:cViewPr varScale="1">
        <p:scale>
          <a:sx n="63" d="100"/>
          <a:sy n="63" d="100"/>
        </p:scale>
        <p:origin x="71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</a:t>
            </a:r>
            <a:r>
              <a:rPr lang="en-US" sz="4000" dirty="0" err="1"/>
              <a:t>Common,Entity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47853" y="2372685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 flipH="1">
            <a:off x="847853" y="2688279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6492" y="3339821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36492" y="298356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45368" y="353068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32698" y="28282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32698" y="3179801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49162" y="369070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8703910" y="268827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3789" cy="3053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4599115" y="17075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464420" y="1867865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>
            <a:off x="4464420" y="1612755"/>
            <a:ext cx="16775" cy="2419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>
            <a:off x="8610086" y="2583649"/>
            <a:ext cx="0" cy="25771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8574498" y="1529856"/>
            <a:ext cx="10497" cy="25133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68073" y="2848620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528350" y="1776477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804456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6441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8610086" y="227543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8570363" y="1200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-adapter(v)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4446744" y="126221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8703910" y="161613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FE7FED-C337-D76F-21EE-320C5243D134}"/>
              </a:ext>
            </a:extLst>
          </p:cNvPr>
          <p:cNvSpPr/>
          <p:nvPr/>
        </p:nvSpPr>
        <p:spPr>
          <a:xfrm>
            <a:off x="790032" y="46762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entity-resources(v)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F67DA-971F-899C-0F09-0496529BD898}"/>
              </a:ext>
            </a:extLst>
          </p:cNvPr>
          <p:cNvSpPr/>
          <p:nvPr/>
        </p:nvSpPr>
        <p:spPr>
          <a:xfrm>
            <a:off x="925869" y="5114068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6FFB4B-D624-41F4-20E4-C81F4FD6F989}"/>
              </a:ext>
            </a:extLst>
          </p:cNvPr>
          <p:cNvSpPr/>
          <p:nvPr/>
        </p:nvSpPr>
        <p:spPr>
          <a:xfrm>
            <a:off x="925869" y="54584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2F0A5-F877-8796-A8B2-50716B56E15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3028989" y="4336198"/>
            <a:ext cx="1291976" cy="518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565038-9CD2-E8B3-BD48-78647991321C}"/>
              </a:ext>
            </a:extLst>
          </p:cNvPr>
          <p:cNvSpPr/>
          <p:nvPr/>
        </p:nvSpPr>
        <p:spPr>
          <a:xfrm>
            <a:off x="4320965" y="41582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A2AAE-2F22-A2DF-E0CD-7895DC86AC09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6559922" y="4336198"/>
            <a:ext cx="675017" cy="3994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390F9-E150-5B6A-4684-CB7178F9C394}"/>
              </a:ext>
            </a:extLst>
          </p:cNvPr>
          <p:cNvSpPr/>
          <p:nvPr/>
        </p:nvSpPr>
        <p:spPr>
          <a:xfrm>
            <a:off x="4456802" y="493772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A48F36-3039-457A-CBD2-E1FFA63A05A2}"/>
              </a:ext>
            </a:extLst>
          </p:cNvPr>
          <p:cNvSpPr/>
          <p:nvPr/>
        </p:nvSpPr>
        <p:spPr>
          <a:xfrm>
            <a:off x="4456802" y="45857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8613B-4A60-42D7-9F26-605407566674}"/>
              </a:ext>
            </a:extLst>
          </p:cNvPr>
          <p:cNvSpPr/>
          <p:nvPr/>
        </p:nvSpPr>
        <p:spPr>
          <a:xfrm>
            <a:off x="7234939" y="45576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entity-host(v)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C52EA0-5270-3E2C-09F3-E0AEBC6F33B3}"/>
              </a:ext>
            </a:extLst>
          </p:cNvPr>
          <p:cNvSpPr/>
          <p:nvPr/>
        </p:nvSpPr>
        <p:spPr>
          <a:xfrm>
            <a:off x="7370776" y="49580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91BEB-8432-1BD6-8200-FE6A4CC82B1E}"/>
              </a:ext>
            </a:extLst>
          </p:cNvPr>
          <p:cNvSpPr/>
          <p:nvPr/>
        </p:nvSpPr>
        <p:spPr>
          <a:xfrm>
            <a:off x="7370776" y="53150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73A322-4F55-CE82-5CCD-FDF14C23B99B}"/>
              </a:ext>
            </a:extLst>
          </p:cNvPr>
          <p:cNvCxnSpPr>
            <a:cxnSpLocks/>
          </p:cNvCxnSpPr>
          <p:nvPr/>
        </p:nvCxnSpPr>
        <p:spPr>
          <a:xfrm flipH="1">
            <a:off x="775314" y="4639377"/>
            <a:ext cx="11554" cy="100243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DBCF76-D041-AD1B-00DE-413BE376D098}"/>
              </a:ext>
            </a:extLst>
          </p:cNvPr>
          <p:cNvCxnSpPr>
            <a:cxnSpLocks/>
          </p:cNvCxnSpPr>
          <p:nvPr/>
        </p:nvCxnSpPr>
        <p:spPr>
          <a:xfrm flipH="1">
            <a:off x="4290702" y="4514136"/>
            <a:ext cx="36041" cy="63409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D5FB7-5470-C897-9BE7-D8A24DF35090}"/>
              </a:ext>
            </a:extLst>
          </p:cNvPr>
          <p:cNvCxnSpPr>
            <a:cxnSpLocks/>
          </p:cNvCxnSpPr>
          <p:nvPr/>
        </p:nvCxnSpPr>
        <p:spPr>
          <a:xfrm>
            <a:off x="7234939" y="4913555"/>
            <a:ext cx="0" cy="56286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9B0E87-6491-EC58-71BB-43713BB40B53}"/>
              </a:ext>
            </a:extLst>
          </p:cNvPr>
          <p:cNvCxnSpPr>
            <a:cxnSpLocks/>
          </p:cNvCxnSpPr>
          <p:nvPr/>
        </p:nvCxnSpPr>
        <p:spPr>
          <a:xfrm flipH="1" flipV="1">
            <a:off x="738389" y="529025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2FD92-66F7-3A59-8EC0-CE9B65C1545E}"/>
              </a:ext>
            </a:extLst>
          </p:cNvPr>
          <p:cNvCxnSpPr>
            <a:cxnSpLocks/>
          </p:cNvCxnSpPr>
          <p:nvPr/>
        </p:nvCxnSpPr>
        <p:spPr>
          <a:xfrm flipH="1" flipV="1">
            <a:off x="729663" y="560841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AE88E7-E8D7-F003-CB91-4C91A0CFE9F4}"/>
              </a:ext>
            </a:extLst>
          </p:cNvPr>
          <p:cNvCxnSpPr>
            <a:cxnSpLocks/>
          </p:cNvCxnSpPr>
          <p:nvPr/>
        </p:nvCxnSpPr>
        <p:spPr>
          <a:xfrm flipH="1" flipV="1">
            <a:off x="4297030" y="4770794"/>
            <a:ext cx="168145" cy="2830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02ACAB-5462-C42E-D7AA-42F514CDA4A7}"/>
              </a:ext>
            </a:extLst>
          </p:cNvPr>
          <p:cNvCxnSpPr>
            <a:cxnSpLocks/>
          </p:cNvCxnSpPr>
          <p:nvPr/>
        </p:nvCxnSpPr>
        <p:spPr>
          <a:xfrm flipH="1" flipV="1">
            <a:off x="4260596" y="514823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3DCF05-91F1-6F8F-D13B-34016E78748D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155736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43133-DBCB-1315-D6C2-C8D3097A8401}"/>
              </a:ext>
            </a:extLst>
          </p:cNvPr>
          <p:cNvCxnSpPr>
            <a:cxnSpLocks/>
          </p:cNvCxnSpPr>
          <p:nvPr/>
        </p:nvCxnSpPr>
        <p:spPr>
          <a:xfrm flipH="1" flipV="1">
            <a:off x="7236043" y="5476418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F8CC5A0-E443-12F2-6796-F36D5B0B7AC5}"/>
              </a:ext>
            </a:extLst>
          </p:cNvPr>
          <p:cNvCxnSpPr>
            <a:cxnSpLocks/>
            <a:stCxn id="26" idx="0"/>
            <a:endCxn id="72" idx="1"/>
          </p:cNvCxnSpPr>
          <p:nvPr/>
        </p:nvCxnSpPr>
        <p:spPr>
          <a:xfrm rot="5400000" flipH="1" flipV="1">
            <a:off x="6872651" y="2859968"/>
            <a:ext cx="3179479" cy="215945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Metrics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73311" y="3278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515399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273311" y="1704855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273311" y="31853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>
            <a:off x="273311" y="466341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199527" y="274574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9414485" y="521344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 flipV="1">
            <a:off x="10351948" y="569633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778031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765133" y="1348979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metric-resources(v)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129626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metric-host(v)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541815" y="1452531"/>
            <a:ext cx="264580" cy="216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06395" y="1274593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-adapter(v)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955969"/>
            <a:ext cx="808732" cy="51823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177644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49EFE7-1381-79AA-0EB3-E00DF2B25C18}"/>
              </a:ext>
            </a:extLst>
          </p:cNvPr>
          <p:cNvSpPr/>
          <p:nvPr/>
        </p:nvSpPr>
        <p:spPr>
          <a:xfrm>
            <a:off x="4391006" y="193273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C49F2-C3A9-6778-6295-BF3ADE87403B}"/>
              </a:ext>
            </a:extLst>
          </p:cNvPr>
          <p:cNvSpPr/>
          <p:nvPr/>
        </p:nvSpPr>
        <p:spPr>
          <a:xfrm>
            <a:off x="4391006" y="15769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122367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3004090" y="955969"/>
            <a:ext cx="1251079" cy="57094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173930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06395" y="184853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elastic-adapter(v)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1474200"/>
            <a:ext cx="264580" cy="5522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34182" y="208386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34182" y="24332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212665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247615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283028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3A716-72C3-8A43-0542-DE9B41DAC2B0}"/>
              </a:ext>
            </a:extLst>
          </p:cNvPr>
          <p:cNvSpPr/>
          <p:nvPr/>
        </p:nvSpPr>
        <p:spPr>
          <a:xfrm>
            <a:off x="1028633" y="599821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ED729-FEE5-9BE0-9AAA-B3F1932D03F1}"/>
              </a:ext>
            </a:extLst>
          </p:cNvPr>
          <p:cNvSpPr/>
          <p:nvPr/>
        </p:nvSpPr>
        <p:spPr>
          <a:xfrm>
            <a:off x="8511978" y="601597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E76C42-9CB3-1664-2BCE-B8BB2F92EED8}"/>
              </a:ext>
            </a:extLst>
          </p:cNvPr>
          <p:cNvSpPr/>
          <p:nvPr/>
        </p:nvSpPr>
        <p:spPr>
          <a:xfrm>
            <a:off x="6096000" y="598774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235EF-21A0-9C5C-D052-AA52213397B1}"/>
              </a:ext>
            </a:extLst>
          </p:cNvPr>
          <p:cNvSpPr/>
          <p:nvPr/>
        </p:nvSpPr>
        <p:spPr>
          <a:xfrm>
            <a:off x="3444611" y="590203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Client Exchange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73311" y="3278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515399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273311" y="1704855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273311" y="31853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>
            <a:off x="273311" y="466341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659754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9414485" y="521344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 flipV="1">
            <a:off x="10351948" y="569633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12162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307312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4545023" y="70056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118543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entity-host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695323" y="34499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783980" y="878504"/>
            <a:ext cx="450960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1351512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117357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9541815" y="4111145"/>
            <a:ext cx="337247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79062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3251062"/>
            <a:ext cx="808732" cy="86008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384747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49EFE7-1381-79AA-0EB3-E00DF2B25C18}"/>
              </a:ext>
            </a:extLst>
          </p:cNvPr>
          <p:cNvSpPr/>
          <p:nvPr/>
        </p:nvSpPr>
        <p:spPr>
          <a:xfrm>
            <a:off x="4391006" y="428233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C49F2-C3A9-6778-6295-BF3ADE87403B}"/>
              </a:ext>
            </a:extLst>
          </p:cNvPr>
          <p:cNvSpPr/>
          <p:nvPr/>
        </p:nvSpPr>
        <p:spPr>
          <a:xfrm>
            <a:off x="4391006" y="39508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35793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28B2A6-F923-2FE4-A4C9-598F206278D5}"/>
              </a:ext>
            </a:extLst>
          </p:cNvPr>
          <p:cNvSpPr/>
          <p:nvPr/>
        </p:nvSpPr>
        <p:spPr>
          <a:xfrm>
            <a:off x="4451309" y="150883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570690" y="11222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02858" y="15847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24233" y="19626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15594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189769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878504"/>
            <a:ext cx="151603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2934280" y="3251062"/>
            <a:ext cx="1320889" cy="37683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434929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79061" y="447425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4111145"/>
            <a:ext cx="337246" cy="54104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52350" y="473019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52350" y="510380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42097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45471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490131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223427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44149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</p:cNvCxnSpPr>
          <p:nvPr/>
        </p:nvCxnSpPr>
        <p:spPr>
          <a:xfrm flipV="1">
            <a:off x="7562851" y="285875"/>
            <a:ext cx="312336" cy="66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312612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7562851" y="3887120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5106632" y="3818152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6FA8-F549-7342-38DC-36B9AE6830F7}"/>
              </a:ext>
            </a:extLst>
          </p:cNvPr>
          <p:cNvSpPr/>
          <p:nvPr/>
        </p:nvSpPr>
        <p:spPr>
          <a:xfrm>
            <a:off x="5106632" y="336886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3BEE1A-F21C-E8CF-69AC-041F8705640D}"/>
              </a:ext>
            </a:extLst>
          </p:cNvPr>
          <p:cNvSpPr/>
          <p:nvPr/>
        </p:nvSpPr>
        <p:spPr>
          <a:xfrm>
            <a:off x="7562851" y="3368856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9949334" y="4311436"/>
            <a:ext cx="2158629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9949334" y="3314255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4E8541-C10F-89FA-96FA-614BB2879E1F}"/>
              </a:ext>
            </a:extLst>
          </p:cNvPr>
          <p:cNvSpPr/>
          <p:nvPr/>
        </p:nvSpPr>
        <p:spPr>
          <a:xfrm>
            <a:off x="5150642" y="432550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5E4A0-B3AF-56E8-FDDF-1E81D4D1353B}"/>
              </a:ext>
            </a:extLst>
          </p:cNvPr>
          <p:cNvSpPr/>
          <p:nvPr/>
        </p:nvSpPr>
        <p:spPr>
          <a:xfrm>
            <a:off x="7562851" y="4325503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356A2D-0496-B2C5-B161-E11A80D9E4CD}"/>
              </a:ext>
            </a:extLst>
          </p:cNvPr>
          <p:cNvSpPr/>
          <p:nvPr/>
        </p:nvSpPr>
        <p:spPr>
          <a:xfrm>
            <a:off x="9949333" y="3802886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D9C27-7C83-FBCD-D988-B41F11D04499}"/>
              </a:ext>
            </a:extLst>
          </p:cNvPr>
          <p:cNvSpPr/>
          <p:nvPr/>
        </p:nvSpPr>
        <p:spPr>
          <a:xfrm>
            <a:off x="4461202" y="199742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</p:spTree>
    <p:extLst>
      <p:ext uri="{BB962C8B-B14F-4D97-AF65-F5344CB8AC3E}">
        <p14:creationId xmlns:p14="http://schemas.microsoft.com/office/powerpoint/2010/main" val="23529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/>
              <a:t>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CAAB2-4F26-9795-B71C-6066629BFDE4}"/>
              </a:ext>
            </a:extLst>
          </p:cNvPr>
          <p:cNvSpPr/>
          <p:nvPr/>
        </p:nvSpPr>
        <p:spPr>
          <a:xfrm>
            <a:off x="216680" y="3929911"/>
            <a:ext cx="216416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E5123-FA64-2F8C-0F15-B85267D66A9D}"/>
              </a:ext>
            </a:extLst>
          </p:cNvPr>
          <p:cNvSpPr/>
          <p:nvPr/>
        </p:nvSpPr>
        <p:spPr>
          <a:xfrm>
            <a:off x="5190616" y="6984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54724-734B-EAA6-6CC1-F12C743FDBF6}"/>
              </a:ext>
            </a:extLst>
          </p:cNvPr>
          <p:cNvSpPr/>
          <p:nvPr/>
        </p:nvSpPr>
        <p:spPr>
          <a:xfrm>
            <a:off x="216680" y="5095767"/>
            <a:ext cx="1886101" cy="358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metrics-ingress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6654994" y="3548669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6654994" y="238209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131A-0862-B040-9DAB-BF28038775ED}"/>
              </a:ext>
            </a:extLst>
          </p:cNvPr>
          <p:cNvSpPr/>
          <p:nvPr/>
        </p:nvSpPr>
        <p:spPr>
          <a:xfrm>
            <a:off x="5343016" y="8508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26031-B48A-5DDC-CAF1-F32796A0C45A}"/>
              </a:ext>
            </a:extLst>
          </p:cNvPr>
          <p:cNvSpPr/>
          <p:nvPr/>
        </p:nvSpPr>
        <p:spPr>
          <a:xfrm>
            <a:off x="5495416" y="10032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5647816" y="11556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494740" y="299972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entity-exchange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FD5F27-F151-E7E0-B247-8802E069F0FE}"/>
              </a:ext>
            </a:extLst>
          </p:cNvPr>
          <p:cNvSpPr/>
          <p:nvPr/>
        </p:nvSpPr>
        <p:spPr>
          <a:xfrm>
            <a:off x="9162509" y="660412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timeseries-replication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7DC3E-F613-4C5E-53D1-EFB77E911030}"/>
              </a:ext>
            </a:extLst>
          </p:cNvPr>
          <p:cNvSpPr/>
          <p:nvPr/>
        </p:nvSpPr>
        <p:spPr>
          <a:xfrm>
            <a:off x="696380" y="192339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8D019-1D72-3F60-9FCF-8AFBEAFAD84C}"/>
              </a:ext>
            </a:extLst>
          </p:cNvPr>
          <p:cNvSpPr/>
          <p:nvPr/>
        </p:nvSpPr>
        <p:spPr>
          <a:xfrm>
            <a:off x="9162509" y="1308095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E76EF-7AE7-75DD-2BE7-D9C82CDD49DA}"/>
              </a:ext>
            </a:extLst>
          </p:cNvPr>
          <p:cNvSpPr/>
          <p:nvPr/>
        </p:nvSpPr>
        <p:spPr>
          <a:xfrm>
            <a:off x="6654994" y="2939211"/>
            <a:ext cx="2184354" cy="39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0B4D-398E-4A30-C2A3-BF57B0E95220}"/>
              </a:ext>
            </a:extLst>
          </p:cNvPr>
          <p:cNvSpPr/>
          <p:nvPr/>
        </p:nvSpPr>
        <p:spPr>
          <a:xfrm>
            <a:off x="6654994" y="410235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760A8-00A1-FB42-A053-444D04BCA853}"/>
              </a:ext>
            </a:extLst>
          </p:cNvPr>
          <p:cNvSpPr/>
          <p:nvPr/>
        </p:nvSpPr>
        <p:spPr>
          <a:xfrm>
            <a:off x="3463462" y="487027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</p:spTree>
    <p:extLst>
      <p:ext uri="{BB962C8B-B14F-4D97-AF65-F5344CB8AC3E}">
        <p14:creationId xmlns:p14="http://schemas.microsoft.com/office/powerpoint/2010/main" val="361366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333</Words>
  <Application>Microsoft Office PowerPoint</Application>
  <PresentationFormat>Widescreen</PresentationFormat>
  <Paragraphs>158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</vt:lpstr>
      <vt:lpstr>Leggos® - Common,Entity</vt:lpstr>
      <vt:lpstr>Leggos® - Metrics</vt:lpstr>
      <vt:lpstr>Leggos® - Client Exchange</vt:lpstr>
      <vt:lpstr>Leggos® SLO</vt:lpstr>
      <vt:lpstr>Servers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69</cp:revision>
  <dcterms:created xsi:type="dcterms:W3CDTF">2022-10-04T10:22:53Z</dcterms:created>
  <dcterms:modified xsi:type="dcterms:W3CDTF">2022-10-06T14:42:30Z</dcterms:modified>
</cp:coreProperties>
</file>