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683" autoAdjust="0"/>
  </p:normalViewPr>
  <p:slideViewPr>
    <p:cSldViewPr snapToGrid="0">
      <p:cViewPr>
        <p:scale>
          <a:sx n="78" d="100"/>
          <a:sy n="78" d="100"/>
        </p:scale>
        <p:origin x="142" y="-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/>
              <a:t>Application </a:t>
            </a:r>
            <a:r>
              <a:rPr lang="en-US" sz="4000" dirty="0" err="1"/>
              <a:t>Leggos</a:t>
            </a:r>
            <a:r>
              <a:rPr lang="en-US" sz="4000" dirty="0"/>
              <a:t>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289367" y="80933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25714-FBED-8597-285E-18D9098D2AD4}"/>
              </a:ext>
            </a:extLst>
          </p:cNvPr>
          <p:cNvSpPr/>
          <p:nvPr/>
        </p:nvSpPr>
        <p:spPr>
          <a:xfrm>
            <a:off x="620603" y="1281263"/>
            <a:ext cx="1261428" cy="260358"/>
          </a:xfrm>
          <a:prstGeom prst="rect">
            <a:avLst/>
          </a:prstGeom>
          <a:solidFill>
            <a:srgbClr val="EFEDD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C4D80-A59B-AB78-10E1-C86419C9FF69}"/>
              </a:ext>
            </a:extLst>
          </p:cNvPr>
          <p:cNvSpPr/>
          <p:nvPr/>
        </p:nvSpPr>
        <p:spPr>
          <a:xfrm>
            <a:off x="601703" y="1596662"/>
            <a:ext cx="1261428" cy="258619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89367" y="981771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</p:cNvCxnSpPr>
          <p:nvPr/>
        </p:nvCxnSpPr>
        <p:spPr>
          <a:xfrm flipV="1">
            <a:off x="308267" y="1494189"/>
            <a:ext cx="312336" cy="66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270468" y="2306096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3BE7E4-8A7B-F86A-1EBF-00C6F05B375F}"/>
              </a:ext>
            </a:extLst>
          </p:cNvPr>
          <p:cNvSpPr/>
          <p:nvPr/>
        </p:nvSpPr>
        <p:spPr>
          <a:xfrm>
            <a:off x="9877242" y="936382"/>
            <a:ext cx="2070796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CAAB2-4F26-9795-B71C-6066629BFDE4}"/>
              </a:ext>
            </a:extLst>
          </p:cNvPr>
          <p:cNvSpPr/>
          <p:nvPr/>
        </p:nvSpPr>
        <p:spPr>
          <a:xfrm>
            <a:off x="2575101" y="349079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B3EB9A-50E6-068A-F553-B288E6440407}"/>
              </a:ext>
            </a:extLst>
          </p:cNvPr>
          <p:cNvSpPr/>
          <p:nvPr/>
        </p:nvSpPr>
        <p:spPr>
          <a:xfrm>
            <a:off x="170381" y="383567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3DD9AE-4F07-445E-E00F-C937B32B789C}"/>
              </a:ext>
            </a:extLst>
          </p:cNvPr>
          <p:cNvSpPr/>
          <p:nvPr/>
        </p:nvSpPr>
        <p:spPr>
          <a:xfrm>
            <a:off x="170381" y="2605586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57B0CA-7999-5A3E-3799-376136A8FE6B}"/>
              </a:ext>
            </a:extLst>
          </p:cNvPr>
          <p:cNvSpPr/>
          <p:nvPr/>
        </p:nvSpPr>
        <p:spPr>
          <a:xfrm>
            <a:off x="9877242" y="1360602"/>
            <a:ext cx="2070796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BAE6E3-433A-863F-6385-6146D72A8798}"/>
              </a:ext>
            </a:extLst>
          </p:cNvPr>
          <p:cNvSpPr/>
          <p:nvPr/>
        </p:nvSpPr>
        <p:spPr>
          <a:xfrm>
            <a:off x="216679" y="3197622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entity-exchange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54724-734B-EAA6-6CC1-F12C743FDBF6}"/>
              </a:ext>
            </a:extLst>
          </p:cNvPr>
          <p:cNvSpPr/>
          <p:nvPr/>
        </p:nvSpPr>
        <p:spPr>
          <a:xfrm>
            <a:off x="198268" y="4377009"/>
            <a:ext cx="1886101" cy="358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metrics-exchange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7562851" y="3887120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5106632" y="3818152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6FA8-F549-7342-38DC-36B9AE6830F7}"/>
              </a:ext>
            </a:extLst>
          </p:cNvPr>
          <p:cNvSpPr/>
          <p:nvPr/>
        </p:nvSpPr>
        <p:spPr>
          <a:xfrm>
            <a:off x="5106632" y="336886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3BEE1A-F21C-E8CF-69AC-041F8705640D}"/>
              </a:ext>
            </a:extLst>
          </p:cNvPr>
          <p:cNvSpPr/>
          <p:nvPr/>
        </p:nvSpPr>
        <p:spPr>
          <a:xfrm>
            <a:off x="7562851" y="3368856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A637D3-E605-B072-FD45-87B9513A0ED7}"/>
              </a:ext>
            </a:extLst>
          </p:cNvPr>
          <p:cNvSpPr/>
          <p:nvPr/>
        </p:nvSpPr>
        <p:spPr>
          <a:xfrm>
            <a:off x="2959702" y="87093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9949334" y="4311436"/>
            <a:ext cx="2158629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9949334" y="3314255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7DC3E-F613-4C5E-53D1-EFB77E911030}"/>
              </a:ext>
            </a:extLst>
          </p:cNvPr>
          <p:cNvSpPr/>
          <p:nvPr/>
        </p:nvSpPr>
        <p:spPr>
          <a:xfrm>
            <a:off x="9877242" y="1933563"/>
            <a:ext cx="2070795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elastic-exchange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4E8541-C10F-89FA-96FA-614BB2879E1F}"/>
              </a:ext>
            </a:extLst>
          </p:cNvPr>
          <p:cNvSpPr/>
          <p:nvPr/>
        </p:nvSpPr>
        <p:spPr>
          <a:xfrm>
            <a:off x="5150642" y="432550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5E4A0-B3AF-56E8-FDDF-1E81D4D1353B}"/>
              </a:ext>
            </a:extLst>
          </p:cNvPr>
          <p:cNvSpPr/>
          <p:nvPr/>
        </p:nvSpPr>
        <p:spPr>
          <a:xfrm>
            <a:off x="7562851" y="4325503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356A2D-0496-B2C5-B161-E11A80D9E4CD}"/>
              </a:ext>
            </a:extLst>
          </p:cNvPr>
          <p:cNvSpPr/>
          <p:nvPr/>
        </p:nvSpPr>
        <p:spPr>
          <a:xfrm>
            <a:off x="9949333" y="3802886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/>
              <a:t>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CAAB2-4F26-9795-B71C-6066629BFDE4}"/>
              </a:ext>
            </a:extLst>
          </p:cNvPr>
          <p:cNvSpPr/>
          <p:nvPr/>
        </p:nvSpPr>
        <p:spPr>
          <a:xfrm>
            <a:off x="216680" y="3929911"/>
            <a:ext cx="216416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E5123-FA64-2F8C-0F15-B85267D66A9D}"/>
              </a:ext>
            </a:extLst>
          </p:cNvPr>
          <p:cNvSpPr/>
          <p:nvPr/>
        </p:nvSpPr>
        <p:spPr>
          <a:xfrm>
            <a:off x="5190616" y="6984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54724-734B-EAA6-6CC1-F12C743FDBF6}"/>
              </a:ext>
            </a:extLst>
          </p:cNvPr>
          <p:cNvSpPr/>
          <p:nvPr/>
        </p:nvSpPr>
        <p:spPr>
          <a:xfrm>
            <a:off x="216680" y="5095767"/>
            <a:ext cx="1886101" cy="358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metrics-ingress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6654994" y="3548669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6654994" y="238209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131A-0862-B040-9DAB-BF28038775ED}"/>
              </a:ext>
            </a:extLst>
          </p:cNvPr>
          <p:cNvSpPr/>
          <p:nvPr/>
        </p:nvSpPr>
        <p:spPr>
          <a:xfrm>
            <a:off x="5343016" y="8508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26031-B48A-5DDC-CAF1-F32796A0C45A}"/>
              </a:ext>
            </a:extLst>
          </p:cNvPr>
          <p:cNvSpPr/>
          <p:nvPr/>
        </p:nvSpPr>
        <p:spPr>
          <a:xfrm>
            <a:off x="5495416" y="10032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5647816" y="11556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494740" y="299972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entity-exchange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FD5F27-F151-E7E0-B247-8802E069F0FE}"/>
              </a:ext>
            </a:extLst>
          </p:cNvPr>
          <p:cNvSpPr/>
          <p:nvPr/>
        </p:nvSpPr>
        <p:spPr>
          <a:xfrm>
            <a:off x="9162509" y="660412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timeseries-replication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7DC3E-F613-4C5E-53D1-EFB77E911030}"/>
              </a:ext>
            </a:extLst>
          </p:cNvPr>
          <p:cNvSpPr/>
          <p:nvPr/>
        </p:nvSpPr>
        <p:spPr>
          <a:xfrm>
            <a:off x="696380" y="192339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8D019-1D72-3F60-9FCF-8AFBEAFAD84C}"/>
              </a:ext>
            </a:extLst>
          </p:cNvPr>
          <p:cNvSpPr/>
          <p:nvPr/>
        </p:nvSpPr>
        <p:spPr>
          <a:xfrm>
            <a:off x="9162509" y="1308095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E76EF-7AE7-75DD-2BE7-D9C82CDD49DA}"/>
              </a:ext>
            </a:extLst>
          </p:cNvPr>
          <p:cNvSpPr/>
          <p:nvPr/>
        </p:nvSpPr>
        <p:spPr>
          <a:xfrm>
            <a:off x="6654994" y="2939211"/>
            <a:ext cx="2184354" cy="39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0B4D-398E-4A30-C2A3-BF57B0E95220}"/>
              </a:ext>
            </a:extLst>
          </p:cNvPr>
          <p:cNvSpPr/>
          <p:nvPr/>
        </p:nvSpPr>
        <p:spPr>
          <a:xfrm>
            <a:off x="6654994" y="410235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760A8-00A1-FB42-A053-444D04BCA853}"/>
              </a:ext>
            </a:extLst>
          </p:cNvPr>
          <p:cNvSpPr/>
          <p:nvPr/>
        </p:nvSpPr>
        <p:spPr>
          <a:xfrm>
            <a:off x="3463462" y="487027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</p:spTree>
    <p:extLst>
      <p:ext uri="{BB962C8B-B14F-4D97-AF65-F5344CB8AC3E}">
        <p14:creationId xmlns:p14="http://schemas.microsoft.com/office/powerpoint/2010/main" val="36136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236</Words>
  <Application>Microsoft Office PowerPoint</Application>
  <PresentationFormat>Widescreen</PresentationFormat>
  <Paragraphs>100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Application Leggos®</vt:lpstr>
      <vt:lpstr>Servers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42</cp:revision>
  <dcterms:created xsi:type="dcterms:W3CDTF">2022-10-04T10:22:53Z</dcterms:created>
  <dcterms:modified xsi:type="dcterms:W3CDTF">2022-10-05T13:21:34Z</dcterms:modified>
</cp:coreProperties>
</file>