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3" r:id="rId5"/>
    <p:sldId id="265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D5"/>
    <a:srgbClr val="E3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683" autoAdjust="0"/>
  </p:normalViewPr>
  <p:slideViewPr>
    <p:cSldViewPr snapToGrid="0">
      <p:cViewPr varScale="1">
        <p:scale>
          <a:sx n="66" d="100"/>
          <a:sy n="66" d="100"/>
        </p:scale>
        <p:origin x="133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DD35-044D-4B8D-A710-CCBCF59BFE7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C571-5782-4D6E-83CF-D2E734C8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A &amp; P – relational adapter and provider</a:t>
            </a:r>
          </a:p>
          <a:p>
            <a:r>
              <a:rPr lang="en-US" dirty="0"/>
              <a:t>Client Exchange Access Log – Receives streaming access log information from Envoy, converts to Access Log, and streams to AWS. Application health probes are converted to Access Log and streamed to AWS.</a:t>
            </a:r>
          </a:p>
          <a:p>
            <a:r>
              <a:rPr lang="en-US" dirty="0"/>
              <a:t>Client Exchange Profile – GO application profile requests are streamed to AWS</a:t>
            </a:r>
          </a:p>
          <a:p>
            <a:r>
              <a:rPr lang="en-US" dirty="0"/>
              <a:t>Client Exchange Prometheus – Application Prometheus requests are streamed to AWS</a:t>
            </a:r>
          </a:p>
          <a:p>
            <a:r>
              <a:rPr lang="en-US" dirty="0"/>
              <a:t>Metric Ingress – incoming streaming requests are forwarded to Timeseries, </a:t>
            </a:r>
            <a:r>
              <a:rPr lang="en-US" dirty="0" err="1"/>
              <a:t>Promscale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Timeseries – PostgreSQL ingest of Access Log and Profile timeseries data</a:t>
            </a:r>
          </a:p>
          <a:p>
            <a:r>
              <a:rPr lang="en-US" dirty="0"/>
              <a:t>Timeseries – Relational adapter functionality provides interaction with database objects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32A-22C9-3F87-32C9-02D4B89A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F005-3119-F020-F1B1-9764B395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E4BE-C3F3-6518-6FDB-BE946900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3C98-E5F5-0142-F676-90BA6BF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A3D6-BCA3-2AB3-1EF7-DD0C83D0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52F-A1FE-61D4-7A6E-ED2CD90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A76A-D041-99F8-CBD4-AD660FB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6DEE-9BA3-6E15-6F0D-2DF86CF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B791-097A-1140-9DBC-33C8EFB3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E8C-0368-5146-0EF8-60D2B94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23DAB-5F9F-4CD2-BB2D-8F470A15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FF33-639F-4F1F-5DD4-693C5779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905-F311-5833-7C53-D44AF4E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C88F-5E28-79AC-26B2-1831EFB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992A-D052-BAFA-8941-C3C9E26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6FA-75AD-E280-5440-561BF00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545C-41F0-C298-79C7-24A17855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A57F-C0DB-AE09-1AD2-7799F9A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FE5F-25C2-BE58-58C1-F7F9A93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5BD-96B9-9F5F-A13F-C151EAC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E0D-A3E1-477E-81D4-816A616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1D2D-80ED-8EFF-4BFD-0100BEB1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AD9C-4981-D411-C5AF-288E292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EBA-E3CB-9FC9-9B2A-447C77C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2969-B002-9B34-B7A2-347FEF30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A54-48D5-6190-1600-CE4288BA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EC1-3696-098F-4C7F-01F05FC7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63254-6EA6-F309-5B0D-B760C9E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12B7-DEB8-461C-FEE6-EB30E92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0F95-2E3D-1A77-905D-E26770C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090F-6CB0-FCB9-FD34-4AF91E6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B1B8-6AE0-8E44-4F1E-F1B6A8EF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7243-0E15-24FA-E0E9-CE0CAE3B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22D3-0C9D-89D0-59D2-50F8C279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B3DD1-9819-D3D9-7DA1-4B24A90A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E8EFC-F6A8-3A52-46E9-436E8F2C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9093-B74E-ED81-5504-215F06A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6722-D48D-EA0C-2DD5-F6AB5A22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DBB7-8DBB-B19D-6D66-3921152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2365-0DBC-A9B1-092C-1D8154D9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59B-573F-77AD-FA3C-1E0B9EF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B50C-651D-03CF-A7D5-5316A6EA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27000-1D20-87A0-2341-6458AFF6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6D3E-7CA5-1F7D-DC8C-48A052D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6D64-3FE6-15FA-2C80-51403D8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198D-FE11-84CB-B683-4D11741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087D-2FF3-0118-990B-EA1732D8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306-7CCB-FD81-C76B-68F94E30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F431-F6B1-9E22-B3C8-F58A6F9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9F2B-F72D-6C85-B9AB-34E63E7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AE75-A2C5-9D49-00A1-03DD4A3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E6AD-2902-0E38-3E23-F1E31A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07EA-EA7C-B377-0F5B-1AEC1FE2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FAC04-489C-43FD-4E78-29B38D336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C1AB-B2CC-A807-0BF2-F4A857CE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523A-E315-18C4-6E92-1C48596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57BE-DB2A-B1B0-2F54-618860A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7F99-ADE9-E4D5-A1BB-2943113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3CAE-1626-414C-AEE9-D1688EF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7468-A73B-21F0-B9F3-2C99D03A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6673-BFD1-66AC-34B4-13B41D3E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044-FD6B-9CE6-7DE0-2DFAA630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36B2-073E-54FB-83B1-867B44BF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E0D-7D80-F3ED-C9C3-0210F8C26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F900-E4B6-32B5-13EC-9BBD0A9B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</a:t>
            </a:r>
            <a:r>
              <a:rPr lang="en-US" sz="4000" dirty="0" err="1"/>
              <a:t>Common,Entity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4316-AB7D-1974-8374-08CB11118055}"/>
              </a:ext>
            </a:extLst>
          </p:cNvPr>
          <p:cNvSpPr/>
          <p:nvPr/>
        </p:nvSpPr>
        <p:spPr>
          <a:xfrm>
            <a:off x="847853" y="2372685"/>
            <a:ext cx="2276411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common-lib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 flipH="1">
            <a:off x="847853" y="2688279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6492" y="3339821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36492" y="298356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41AA5F-9DE6-3A78-17B6-87DC8E92E07F}"/>
              </a:ext>
            </a:extLst>
          </p:cNvPr>
          <p:cNvSpPr/>
          <p:nvPr/>
        </p:nvSpPr>
        <p:spPr>
          <a:xfrm>
            <a:off x="1045368" y="3530689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C5F3F-0EBA-8865-8C82-ED16B08C20BC}"/>
              </a:ext>
            </a:extLst>
          </p:cNvPr>
          <p:cNvSpPr/>
          <p:nvPr/>
        </p:nvSpPr>
        <p:spPr>
          <a:xfrm>
            <a:off x="1032698" y="28282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httpxt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D0E99-58D2-4F8E-F2D3-B2D199EF4BF0}"/>
              </a:ext>
            </a:extLst>
          </p:cNvPr>
          <p:cNvSpPr/>
          <p:nvPr/>
        </p:nvSpPr>
        <p:spPr>
          <a:xfrm>
            <a:off x="1032698" y="3179801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B1BDB-2EAB-B1A3-8965-0888AC5CA3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49162" y="3690709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F95AAB-FA32-EF85-904E-80639C8A3E8F}"/>
              </a:ext>
            </a:extLst>
          </p:cNvPr>
          <p:cNvSpPr/>
          <p:nvPr/>
        </p:nvSpPr>
        <p:spPr>
          <a:xfrm>
            <a:off x="866581" y="121274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common-types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8254F0-4403-DDC7-E708-2747959C84DE}"/>
              </a:ext>
            </a:extLst>
          </p:cNvPr>
          <p:cNvSpPr/>
          <p:nvPr/>
        </p:nvSpPr>
        <p:spPr>
          <a:xfrm>
            <a:off x="8703910" y="268827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AC0F39-7D6B-544E-20D4-9D7E6A2DFB26}"/>
              </a:ext>
            </a:extLst>
          </p:cNvPr>
          <p:cNvCxnSpPr>
            <a:cxnSpLocks/>
          </p:cNvCxnSpPr>
          <p:nvPr/>
        </p:nvCxnSpPr>
        <p:spPr>
          <a:xfrm>
            <a:off x="862792" y="1499125"/>
            <a:ext cx="3789" cy="30533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9B7F3D-A0CC-0A4F-D412-6E7020744B78}"/>
              </a:ext>
            </a:extLst>
          </p:cNvPr>
          <p:cNvSpPr/>
          <p:nvPr/>
        </p:nvSpPr>
        <p:spPr>
          <a:xfrm>
            <a:off x="4599115" y="170752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elastic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3AECC-D5D7-A58E-9FF3-CF630A6F1B3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464420" y="1867865"/>
            <a:ext cx="13469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84A7E4-4689-395B-EEAB-41B509E03439}"/>
              </a:ext>
            </a:extLst>
          </p:cNvPr>
          <p:cNvCxnSpPr>
            <a:cxnSpLocks/>
          </p:cNvCxnSpPr>
          <p:nvPr/>
        </p:nvCxnSpPr>
        <p:spPr>
          <a:xfrm>
            <a:off x="4464420" y="1612755"/>
            <a:ext cx="16775" cy="2419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BD3688-5A96-581F-C039-7022F5DC095F}"/>
              </a:ext>
            </a:extLst>
          </p:cNvPr>
          <p:cNvCxnSpPr>
            <a:cxnSpLocks/>
          </p:cNvCxnSpPr>
          <p:nvPr/>
        </p:nvCxnSpPr>
        <p:spPr>
          <a:xfrm>
            <a:off x="8610086" y="2583649"/>
            <a:ext cx="0" cy="2577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CF7C2-EF63-EBC2-F684-FE847634962E}"/>
              </a:ext>
            </a:extLst>
          </p:cNvPr>
          <p:cNvCxnSpPr>
            <a:cxnSpLocks/>
          </p:cNvCxnSpPr>
          <p:nvPr/>
        </p:nvCxnSpPr>
        <p:spPr>
          <a:xfrm>
            <a:off x="8574498" y="1529856"/>
            <a:ext cx="10497" cy="25133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0BF10CD-D0B3-77B0-69FF-3D9AC8E1847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568073" y="2848620"/>
            <a:ext cx="1358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AF8B31-4AB5-DA7F-2CE9-D7A8D529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528350" y="1776477"/>
            <a:ext cx="1755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6A9DDC-95BB-A6DE-ECC1-3A97B4B0F36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59407" y="1804456"/>
            <a:ext cx="1430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ABFE13-CE5B-883E-B936-4D00C4A35D12}"/>
              </a:ext>
            </a:extLst>
          </p:cNvPr>
          <p:cNvSpPr/>
          <p:nvPr/>
        </p:nvSpPr>
        <p:spPr>
          <a:xfrm>
            <a:off x="1002418" y="16441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D8F287-D549-67D7-EE8C-7790CFC3EBD4}"/>
              </a:ext>
            </a:extLst>
          </p:cNvPr>
          <p:cNvSpPr/>
          <p:nvPr/>
        </p:nvSpPr>
        <p:spPr>
          <a:xfrm>
            <a:off x="8610086" y="22754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AAD67B4-E750-0371-67E6-4EF902BA7431}"/>
              </a:ext>
            </a:extLst>
          </p:cNvPr>
          <p:cNvSpPr/>
          <p:nvPr/>
        </p:nvSpPr>
        <p:spPr>
          <a:xfrm>
            <a:off x="8570363" y="1200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-adapter(v)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69B868-D1B1-4EF4-4D22-1502F81DE285}"/>
              </a:ext>
            </a:extLst>
          </p:cNvPr>
          <p:cNvSpPr/>
          <p:nvPr/>
        </p:nvSpPr>
        <p:spPr>
          <a:xfrm>
            <a:off x="4446744" y="126221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2830D7-8929-3DA7-A74A-681D89560163}"/>
              </a:ext>
            </a:extLst>
          </p:cNvPr>
          <p:cNvSpPr/>
          <p:nvPr/>
        </p:nvSpPr>
        <p:spPr>
          <a:xfrm>
            <a:off x="8703910" y="161613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awssql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E7FED-C337-D76F-21EE-320C5243D134}"/>
              </a:ext>
            </a:extLst>
          </p:cNvPr>
          <p:cNvSpPr/>
          <p:nvPr/>
        </p:nvSpPr>
        <p:spPr>
          <a:xfrm>
            <a:off x="790032" y="46762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config-resources(v)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F67DA-971F-899C-0F09-0496529BD898}"/>
              </a:ext>
            </a:extLst>
          </p:cNvPr>
          <p:cNvSpPr/>
          <p:nvPr/>
        </p:nvSpPr>
        <p:spPr>
          <a:xfrm>
            <a:off x="925869" y="511406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6FFB4B-D624-41F4-20E4-C81F4FD6F989}"/>
              </a:ext>
            </a:extLst>
          </p:cNvPr>
          <p:cNvSpPr/>
          <p:nvPr/>
        </p:nvSpPr>
        <p:spPr>
          <a:xfrm>
            <a:off x="925869" y="545840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A2F0A5-F877-8796-A8B2-50716B56E15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3028989" y="4336198"/>
            <a:ext cx="1291976" cy="518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65038-9CD2-E8B3-BD48-78647991321C}"/>
              </a:ext>
            </a:extLst>
          </p:cNvPr>
          <p:cNvSpPr/>
          <p:nvPr/>
        </p:nvSpPr>
        <p:spPr>
          <a:xfrm>
            <a:off x="4320965" y="41582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config-types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A2AAE-2F22-A2DF-E0CD-7895DC86AC09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6559922" y="4336198"/>
            <a:ext cx="675017" cy="3994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48F36-3039-457A-CBD2-E1FFA63A05A2}"/>
              </a:ext>
            </a:extLst>
          </p:cNvPr>
          <p:cNvSpPr/>
          <p:nvPr/>
        </p:nvSpPr>
        <p:spPr>
          <a:xfrm>
            <a:off x="4456802" y="45857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8613B-4A60-42D7-9F26-605407566674}"/>
              </a:ext>
            </a:extLst>
          </p:cNvPr>
          <p:cNvSpPr/>
          <p:nvPr/>
        </p:nvSpPr>
        <p:spPr>
          <a:xfrm>
            <a:off x="7234939" y="45576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config-host(v)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52EA0-5270-3E2C-09F3-E0AEBC6F33B3}"/>
              </a:ext>
            </a:extLst>
          </p:cNvPr>
          <p:cNvSpPr/>
          <p:nvPr/>
        </p:nvSpPr>
        <p:spPr>
          <a:xfrm>
            <a:off x="7370776" y="49580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91BEB-8432-1BD6-8200-FE6A4CC82B1E}"/>
              </a:ext>
            </a:extLst>
          </p:cNvPr>
          <p:cNvSpPr/>
          <p:nvPr/>
        </p:nvSpPr>
        <p:spPr>
          <a:xfrm>
            <a:off x="7370776" y="53150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73A322-4F55-CE82-5CCD-FDF14C23B99B}"/>
              </a:ext>
            </a:extLst>
          </p:cNvPr>
          <p:cNvCxnSpPr>
            <a:cxnSpLocks/>
          </p:cNvCxnSpPr>
          <p:nvPr/>
        </p:nvCxnSpPr>
        <p:spPr>
          <a:xfrm flipH="1">
            <a:off x="775314" y="4639377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DBCF76-D041-AD1B-00DE-413BE376D098}"/>
              </a:ext>
            </a:extLst>
          </p:cNvPr>
          <p:cNvCxnSpPr>
            <a:cxnSpLocks/>
          </p:cNvCxnSpPr>
          <p:nvPr/>
        </p:nvCxnSpPr>
        <p:spPr>
          <a:xfrm flipH="1">
            <a:off x="4323255" y="4499181"/>
            <a:ext cx="11595" cy="2716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D5FB7-5470-C897-9BE7-D8A24DF35090}"/>
              </a:ext>
            </a:extLst>
          </p:cNvPr>
          <p:cNvCxnSpPr>
            <a:cxnSpLocks/>
          </p:cNvCxnSpPr>
          <p:nvPr/>
        </p:nvCxnSpPr>
        <p:spPr>
          <a:xfrm>
            <a:off x="7234939" y="4913555"/>
            <a:ext cx="0" cy="5628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9B0E87-6491-EC58-71BB-43713BB40B53}"/>
              </a:ext>
            </a:extLst>
          </p:cNvPr>
          <p:cNvCxnSpPr>
            <a:cxnSpLocks/>
          </p:cNvCxnSpPr>
          <p:nvPr/>
        </p:nvCxnSpPr>
        <p:spPr>
          <a:xfrm flipH="1" flipV="1">
            <a:off x="738389" y="5290256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2FD92-66F7-3A59-8EC0-CE9B65C1545E}"/>
              </a:ext>
            </a:extLst>
          </p:cNvPr>
          <p:cNvCxnSpPr>
            <a:cxnSpLocks/>
          </p:cNvCxnSpPr>
          <p:nvPr/>
        </p:nvCxnSpPr>
        <p:spPr>
          <a:xfrm flipH="1" flipV="1">
            <a:off x="729663" y="560841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AE88E7-E8D7-F003-CB91-4C91A0CFE9F4}"/>
              </a:ext>
            </a:extLst>
          </p:cNvPr>
          <p:cNvCxnSpPr>
            <a:cxnSpLocks/>
          </p:cNvCxnSpPr>
          <p:nvPr/>
        </p:nvCxnSpPr>
        <p:spPr>
          <a:xfrm flipH="1" flipV="1">
            <a:off x="4297030" y="4770794"/>
            <a:ext cx="168145" cy="2830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3DCF05-91F1-6F8F-D13B-34016E78748D}"/>
              </a:ext>
            </a:extLst>
          </p:cNvPr>
          <p:cNvCxnSpPr>
            <a:cxnSpLocks/>
          </p:cNvCxnSpPr>
          <p:nvPr/>
        </p:nvCxnSpPr>
        <p:spPr>
          <a:xfrm flipH="1" flipV="1">
            <a:off x="7236043" y="5155736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E43133-DBCB-1315-D6C2-C8D3097A8401}"/>
              </a:ext>
            </a:extLst>
          </p:cNvPr>
          <p:cNvCxnSpPr>
            <a:cxnSpLocks/>
          </p:cNvCxnSpPr>
          <p:nvPr/>
        </p:nvCxnSpPr>
        <p:spPr>
          <a:xfrm flipH="1" flipV="1">
            <a:off x="7236043" y="5476418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F8CC5A0-E443-12F2-6796-F36D5B0B7AC5}"/>
              </a:ext>
            </a:extLst>
          </p:cNvPr>
          <p:cNvCxnSpPr>
            <a:cxnSpLocks/>
            <a:stCxn id="26" idx="0"/>
            <a:endCxn id="72" idx="1"/>
          </p:cNvCxnSpPr>
          <p:nvPr/>
        </p:nvCxnSpPr>
        <p:spPr>
          <a:xfrm rot="5400000" flipH="1" flipV="1">
            <a:off x="6872651" y="2859968"/>
            <a:ext cx="3179479" cy="215945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 flipH="1">
            <a:off x="4253613" y="3924317"/>
            <a:ext cx="9544" cy="251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>
            <a:off x="4232914" y="1399046"/>
            <a:ext cx="22650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4253614" y="1102329"/>
            <a:ext cx="9543" cy="2967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1E0BB-861F-0147-721A-D23447FB106A}"/>
              </a:ext>
            </a:extLst>
          </p:cNvPr>
          <p:cNvCxnSpPr>
            <a:cxnSpLocks/>
          </p:cNvCxnSpPr>
          <p:nvPr/>
        </p:nvCxnSpPr>
        <p:spPr>
          <a:xfrm>
            <a:off x="765133" y="1630469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1ABC0-643F-7FE8-A08E-6D8F981FB53D}"/>
              </a:ext>
            </a:extLst>
          </p:cNvPr>
          <p:cNvCxnSpPr>
            <a:cxnSpLocks/>
          </p:cNvCxnSpPr>
          <p:nvPr/>
        </p:nvCxnSpPr>
        <p:spPr>
          <a:xfrm flipH="1">
            <a:off x="604635" y="4264786"/>
            <a:ext cx="10571" cy="881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7302858" y="1652138"/>
            <a:ext cx="0" cy="984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E39C3-2DFF-131C-279E-B7BBF241264E}"/>
              </a:ext>
            </a:extLst>
          </p:cNvPr>
          <p:cNvSpPr/>
          <p:nvPr/>
        </p:nvSpPr>
        <p:spPr>
          <a:xfrm>
            <a:off x="4255169" y="77803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metric-types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74333-3F65-D706-DBE9-F837F5EDFA49}"/>
              </a:ext>
            </a:extLst>
          </p:cNvPr>
          <p:cNvSpPr/>
          <p:nvPr/>
        </p:nvSpPr>
        <p:spPr>
          <a:xfrm>
            <a:off x="765133" y="13489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metric-resources(v)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3F599-924A-E437-26FA-A3B05ECAF770}"/>
              </a:ext>
            </a:extLst>
          </p:cNvPr>
          <p:cNvSpPr/>
          <p:nvPr/>
        </p:nvSpPr>
        <p:spPr>
          <a:xfrm>
            <a:off x="7302858" y="1296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metric-host(v)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8F9637-8364-4AE0-60B5-AB08851EC80E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9541815" y="1452531"/>
            <a:ext cx="264580" cy="216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AF3768-50AF-B96F-10AF-BEA24E78D40D}"/>
              </a:ext>
            </a:extLst>
          </p:cNvPr>
          <p:cNvSpPr/>
          <p:nvPr/>
        </p:nvSpPr>
        <p:spPr>
          <a:xfrm>
            <a:off x="9806395" y="127459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D8BE8-C299-8F7C-264E-FF89C44E14DA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 flipV="1">
            <a:off x="6494126" y="955969"/>
            <a:ext cx="808732" cy="51823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D480F-78F6-65ED-31EB-2BE0505BECC9}"/>
              </a:ext>
            </a:extLst>
          </p:cNvPr>
          <p:cNvSpPr/>
          <p:nvPr/>
        </p:nvSpPr>
        <p:spPr>
          <a:xfrm>
            <a:off x="876233" y="177644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80D-BB2D-1C86-26BB-4AB4CE353ADA}"/>
              </a:ext>
            </a:extLst>
          </p:cNvPr>
          <p:cNvSpPr/>
          <p:nvPr/>
        </p:nvSpPr>
        <p:spPr>
          <a:xfrm>
            <a:off x="4391006" y="12236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955CBE-B445-E066-1D43-EFE036F7C0D2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3004090" y="955969"/>
            <a:ext cx="1251079" cy="57094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EEAE1D-7FA1-1475-6CE8-215415F1D7B0}"/>
              </a:ext>
            </a:extLst>
          </p:cNvPr>
          <p:cNvSpPr/>
          <p:nvPr/>
        </p:nvSpPr>
        <p:spPr>
          <a:xfrm>
            <a:off x="7438695" y="173930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0E8C91-6B39-0899-545F-80F1F6FBC54A}"/>
              </a:ext>
            </a:extLst>
          </p:cNvPr>
          <p:cNvSpPr/>
          <p:nvPr/>
        </p:nvSpPr>
        <p:spPr>
          <a:xfrm>
            <a:off x="9806395" y="184853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47163-6035-ADBC-7D45-548116A688C0}"/>
              </a:ext>
            </a:extLst>
          </p:cNvPr>
          <p:cNvCxnSpPr>
            <a:cxnSpLocks/>
            <a:stCxn id="47" idx="3"/>
            <a:endCxn id="115" idx="1"/>
          </p:cNvCxnSpPr>
          <p:nvPr/>
        </p:nvCxnSpPr>
        <p:spPr>
          <a:xfrm>
            <a:off x="9541815" y="1474200"/>
            <a:ext cx="264580" cy="5522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F8CE5A-B104-5AD6-9E0B-5F331E4B951F}"/>
              </a:ext>
            </a:extLst>
          </p:cNvPr>
          <p:cNvSpPr/>
          <p:nvPr/>
        </p:nvSpPr>
        <p:spPr>
          <a:xfrm>
            <a:off x="7434182" y="208386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C1D05D-4E8D-68B9-5466-28A752FB496D}"/>
              </a:ext>
            </a:extLst>
          </p:cNvPr>
          <p:cNvSpPr/>
          <p:nvPr/>
        </p:nvSpPr>
        <p:spPr>
          <a:xfrm>
            <a:off x="7434182" y="243325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700585-A45B-AA28-2D7B-1F45F0A8B431}"/>
              </a:ext>
            </a:extLst>
          </p:cNvPr>
          <p:cNvSpPr/>
          <p:nvPr/>
        </p:nvSpPr>
        <p:spPr>
          <a:xfrm>
            <a:off x="876233" y="212665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667C2-7999-E435-AF18-0D95E2AA0289}"/>
              </a:ext>
            </a:extLst>
          </p:cNvPr>
          <p:cNvSpPr/>
          <p:nvPr/>
        </p:nvSpPr>
        <p:spPr>
          <a:xfrm>
            <a:off x="876233" y="247615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F7C3FF-13CF-DF89-5240-FB4F63C86826}"/>
              </a:ext>
            </a:extLst>
          </p:cNvPr>
          <p:cNvSpPr/>
          <p:nvPr/>
        </p:nvSpPr>
        <p:spPr>
          <a:xfrm>
            <a:off x="876233" y="283028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235EF-21A0-9C5C-D052-AA52213397B1}"/>
              </a:ext>
            </a:extLst>
          </p:cNvPr>
          <p:cNvSpPr/>
          <p:nvPr/>
        </p:nvSpPr>
        <p:spPr>
          <a:xfrm>
            <a:off x="4559226" y="397984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99091-32C0-5A2D-FE21-726F1ECD3646}"/>
              </a:ext>
            </a:extLst>
          </p:cNvPr>
          <p:cNvSpPr/>
          <p:nvPr/>
        </p:nvSpPr>
        <p:spPr>
          <a:xfrm>
            <a:off x="4253614" y="3553034"/>
            <a:ext cx="2714345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4B750-C7DB-5A5F-65A4-FA1F6F4739F5}"/>
              </a:ext>
            </a:extLst>
          </p:cNvPr>
          <p:cNvSpPr/>
          <p:nvPr/>
        </p:nvSpPr>
        <p:spPr>
          <a:xfrm>
            <a:off x="7195512" y="3885491"/>
            <a:ext cx="2714345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metric-timeseries-host(v)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72999-E2BE-5FB6-AE4B-353F901A445F}"/>
              </a:ext>
            </a:extLst>
          </p:cNvPr>
          <p:cNvSpPr/>
          <p:nvPr/>
        </p:nvSpPr>
        <p:spPr>
          <a:xfrm>
            <a:off x="613001" y="3908910"/>
            <a:ext cx="3281880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metric-timeseries-resources(v)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3A60D2-44C5-1CFB-00EF-9B51C2C193F0}"/>
              </a:ext>
            </a:extLst>
          </p:cNvPr>
          <p:cNvSpPr/>
          <p:nvPr/>
        </p:nvSpPr>
        <p:spPr>
          <a:xfrm>
            <a:off x="892004" y="430586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5CBDCB-DB3A-444B-688B-8F397BC62AF9}"/>
              </a:ext>
            </a:extLst>
          </p:cNvPr>
          <p:cNvSpPr/>
          <p:nvPr/>
        </p:nvSpPr>
        <p:spPr>
          <a:xfrm>
            <a:off x="892004" y="465751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0C2613-5B57-ECE2-5974-BC63686F74D2}"/>
              </a:ext>
            </a:extLst>
          </p:cNvPr>
          <p:cNvSpPr/>
          <p:nvPr/>
        </p:nvSpPr>
        <p:spPr>
          <a:xfrm>
            <a:off x="9958795" y="445954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20AB5-45DC-24EA-58B1-275131EE0C57}"/>
              </a:ext>
            </a:extLst>
          </p:cNvPr>
          <p:cNvSpPr/>
          <p:nvPr/>
        </p:nvSpPr>
        <p:spPr>
          <a:xfrm>
            <a:off x="7535832" y="428850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058B44-1EA1-6521-F467-9839BC5A7D05}"/>
              </a:ext>
            </a:extLst>
          </p:cNvPr>
          <p:cNvSpPr/>
          <p:nvPr/>
        </p:nvSpPr>
        <p:spPr>
          <a:xfrm>
            <a:off x="7535832" y="464594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413388-CB42-30CF-EE8F-3C39E3A687D2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894881" y="3730972"/>
            <a:ext cx="358733" cy="35587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8008B3-37FF-F6DE-93E3-1C1C83567896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7959" y="3730972"/>
            <a:ext cx="227553" cy="33245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D541A4-E843-C800-64CF-1972E4E1B1DB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909857" y="4063429"/>
            <a:ext cx="48938" cy="57405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7A29F3-8695-AE1A-71CB-51711BCB0FEB}"/>
              </a:ext>
            </a:extLst>
          </p:cNvPr>
          <p:cNvCxnSpPr>
            <a:cxnSpLocks/>
          </p:cNvCxnSpPr>
          <p:nvPr/>
        </p:nvCxnSpPr>
        <p:spPr>
          <a:xfrm flipH="1">
            <a:off x="738842" y="1994315"/>
            <a:ext cx="14740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A4F52D-D33E-D8B7-6118-688E26FAD8DE}"/>
              </a:ext>
            </a:extLst>
          </p:cNvPr>
          <p:cNvCxnSpPr>
            <a:cxnSpLocks/>
          </p:cNvCxnSpPr>
          <p:nvPr/>
        </p:nvCxnSpPr>
        <p:spPr>
          <a:xfrm flipH="1">
            <a:off x="7302858" y="1926009"/>
            <a:ext cx="131324" cy="1077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5DF64-7E1F-342F-48DE-03E3D1971763}"/>
              </a:ext>
            </a:extLst>
          </p:cNvPr>
          <p:cNvCxnSpPr>
            <a:cxnSpLocks/>
          </p:cNvCxnSpPr>
          <p:nvPr/>
        </p:nvCxnSpPr>
        <p:spPr>
          <a:xfrm flipH="1" flipV="1">
            <a:off x="753742" y="2322495"/>
            <a:ext cx="130233" cy="725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83EB7D-7088-59E8-15E8-8E12B94237DA}"/>
              </a:ext>
            </a:extLst>
          </p:cNvPr>
          <p:cNvCxnSpPr>
            <a:cxnSpLocks/>
          </p:cNvCxnSpPr>
          <p:nvPr/>
        </p:nvCxnSpPr>
        <p:spPr>
          <a:xfrm flipH="1" flipV="1">
            <a:off x="753742" y="2611237"/>
            <a:ext cx="132505" cy="7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CBA842-5574-A64F-50DE-ABC0B38893E1}"/>
              </a:ext>
            </a:extLst>
          </p:cNvPr>
          <p:cNvCxnSpPr>
            <a:cxnSpLocks/>
          </p:cNvCxnSpPr>
          <p:nvPr/>
        </p:nvCxnSpPr>
        <p:spPr>
          <a:xfrm flipH="1" flipV="1">
            <a:off x="738842" y="2948431"/>
            <a:ext cx="128908" cy="66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6DFA7A-AD4E-ED8C-2EDE-414480DEB355}"/>
              </a:ext>
            </a:extLst>
          </p:cNvPr>
          <p:cNvCxnSpPr>
            <a:cxnSpLocks/>
          </p:cNvCxnSpPr>
          <p:nvPr/>
        </p:nvCxnSpPr>
        <p:spPr>
          <a:xfrm flipH="1">
            <a:off x="7302858" y="2196453"/>
            <a:ext cx="134168" cy="2870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FE3B5F-F05B-F504-FBF0-129FC294E86E}"/>
              </a:ext>
            </a:extLst>
          </p:cNvPr>
          <p:cNvCxnSpPr>
            <a:cxnSpLocks/>
          </p:cNvCxnSpPr>
          <p:nvPr/>
        </p:nvCxnSpPr>
        <p:spPr>
          <a:xfrm flipH="1">
            <a:off x="7302858" y="2569721"/>
            <a:ext cx="134168" cy="238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400E71-FA4B-335F-49A5-26E98DD9A2AC}"/>
              </a:ext>
            </a:extLst>
          </p:cNvPr>
          <p:cNvCxnSpPr>
            <a:cxnSpLocks/>
          </p:cNvCxnSpPr>
          <p:nvPr/>
        </p:nvCxnSpPr>
        <p:spPr>
          <a:xfrm flipH="1">
            <a:off x="621099" y="4479440"/>
            <a:ext cx="32329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34BDC0-F466-66D2-6326-E0C148407DDF}"/>
              </a:ext>
            </a:extLst>
          </p:cNvPr>
          <p:cNvCxnSpPr>
            <a:cxnSpLocks/>
          </p:cNvCxnSpPr>
          <p:nvPr/>
        </p:nvCxnSpPr>
        <p:spPr>
          <a:xfrm flipH="1">
            <a:off x="613001" y="4823645"/>
            <a:ext cx="27097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8707A7-458B-2815-D7B7-EDE006388616}"/>
              </a:ext>
            </a:extLst>
          </p:cNvPr>
          <p:cNvCxnSpPr>
            <a:cxnSpLocks/>
          </p:cNvCxnSpPr>
          <p:nvPr/>
        </p:nvCxnSpPr>
        <p:spPr>
          <a:xfrm flipH="1" flipV="1">
            <a:off x="4253613" y="4167795"/>
            <a:ext cx="304253" cy="759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982CE4-FA8D-3907-F8A3-4FEAC02DBBBF}"/>
              </a:ext>
            </a:extLst>
          </p:cNvPr>
          <p:cNvCxnSpPr>
            <a:cxnSpLocks/>
          </p:cNvCxnSpPr>
          <p:nvPr/>
        </p:nvCxnSpPr>
        <p:spPr>
          <a:xfrm flipH="1">
            <a:off x="7187172" y="4466208"/>
            <a:ext cx="347074" cy="132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D863A0-0FE3-25EC-F48A-A6F7E7D055A6}"/>
              </a:ext>
            </a:extLst>
          </p:cNvPr>
          <p:cNvCxnSpPr>
            <a:cxnSpLocks/>
          </p:cNvCxnSpPr>
          <p:nvPr/>
        </p:nvCxnSpPr>
        <p:spPr>
          <a:xfrm flipH="1">
            <a:off x="7187172" y="4801967"/>
            <a:ext cx="357913" cy="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875D29-565A-F768-51B1-DA80BF9FD3E6}"/>
              </a:ext>
            </a:extLst>
          </p:cNvPr>
          <p:cNvCxnSpPr>
            <a:cxnSpLocks/>
          </p:cNvCxnSpPr>
          <p:nvPr/>
        </p:nvCxnSpPr>
        <p:spPr>
          <a:xfrm>
            <a:off x="7187172" y="4253595"/>
            <a:ext cx="28817" cy="8925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19EB0D-CC60-E723-90A4-07B32BBF698E}"/>
              </a:ext>
            </a:extLst>
          </p:cNvPr>
          <p:cNvCxnSpPr>
            <a:stCxn id="47" idx="1"/>
            <a:endCxn id="12" idx="0"/>
          </p:cNvCxnSpPr>
          <p:nvPr/>
        </p:nvCxnSpPr>
        <p:spPr>
          <a:xfrm flipH="1">
            <a:off x="2253941" y="1474200"/>
            <a:ext cx="5048917" cy="243471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C6AE88-3ACC-E6A8-3A96-488DF2361B09}"/>
              </a:ext>
            </a:extLst>
          </p:cNvPr>
          <p:cNvCxnSpPr>
            <a:cxnSpLocks/>
            <a:stCxn id="47" idx="1"/>
            <a:endCxn id="4" idx="0"/>
          </p:cNvCxnSpPr>
          <p:nvPr/>
        </p:nvCxnSpPr>
        <p:spPr>
          <a:xfrm flipH="1">
            <a:off x="5610787" y="1474200"/>
            <a:ext cx="1692071" cy="2078834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0D274F9-57D9-087F-639A-EF776EA21499}"/>
              </a:ext>
            </a:extLst>
          </p:cNvPr>
          <p:cNvSpPr/>
          <p:nvPr/>
        </p:nvSpPr>
        <p:spPr>
          <a:xfrm>
            <a:off x="892004" y="501354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E2D3D7-5186-B3C4-9FAE-CF6EC1ED8B58}"/>
              </a:ext>
            </a:extLst>
          </p:cNvPr>
          <p:cNvSpPr/>
          <p:nvPr/>
        </p:nvSpPr>
        <p:spPr>
          <a:xfrm>
            <a:off x="7545085" y="499759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18AB54-CF91-383B-9AC6-642C8C28CC60}"/>
              </a:ext>
            </a:extLst>
          </p:cNvPr>
          <p:cNvCxnSpPr>
            <a:cxnSpLocks/>
          </p:cNvCxnSpPr>
          <p:nvPr/>
        </p:nvCxnSpPr>
        <p:spPr>
          <a:xfrm flipH="1">
            <a:off x="7176333" y="5146167"/>
            <a:ext cx="357913" cy="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79F6AB-297E-1242-A40D-8423CE0FBF33}"/>
              </a:ext>
            </a:extLst>
          </p:cNvPr>
          <p:cNvCxnSpPr>
            <a:cxnSpLocks/>
          </p:cNvCxnSpPr>
          <p:nvPr/>
        </p:nvCxnSpPr>
        <p:spPr>
          <a:xfrm flipH="1" flipV="1">
            <a:off x="604635" y="5146167"/>
            <a:ext cx="277706" cy="131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Customer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7233970" y="2380472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>
            <a:off x="762620" y="2920831"/>
            <a:ext cx="244652" cy="99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3914204" y="1862841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785766" y="2283988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>
            <a:off x="7233970" y="2930744"/>
            <a:ext cx="188849" cy="1140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>
            <a:off x="7233970" y="2621469"/>
            <a:ext cx="13680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391E7D-8EC4-47F8-C7AC-BF566354D267}"/>
              </a:ext>
            </a:extLst>
          </p:cNvPr>
          <p:cNvSpPr/>
          <p:nvPr/>
        </p:nvSpPr>
        <p:spPr>
          <a:xfrm>
            <a:off x="790032" y="196078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customer-resources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2EB50-3AEB-764B-289F-790F84F7862E}"/>
              </a:ext>
            </a:extLst>
          </p:cNvPr>
          <p:cNvSpPr/>
          <p:nvPr/>
        </p:nvSpPr>
        <p:spPr>
          <a:xfrm>
            <a:off x="3914204" y="153972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customer-types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7234940" y="202459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customer-host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8509D2-B33C-C516-D175-1E88D08442F8}"/>
              </a:ext>
            </a:extLst>
          </p:cNvPr>
          <p:cNvCxnSpPr>
            <a:stCxn id="41" idx="1"/>
            <a:endCxn id="38" idx="3"/>
          </p:cNvCxnSpPr>
          <p:nvPr/>
        </p:nvCxnSpPr>
        <p:spPr>
          <a:xfrm flipH="1" flipV="1">
            <a:off x="6153161" y="1717666"/>
            <a:ext cx="1081779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9473897" y="2190674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9737781" y="20127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014479-BBF8-81F3-838B-DB30B65393DC}"/>
              </a:ext>
            </a:extLst>
          </p:cNvPr>
          <p:cNvSpPr/>
          <p:nvPr/>
        </p:nvSpPr>
        <p:spPr>
          <a:xfrm>
            <a:off x="4012342" y="195458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7370777" y="243550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7370777" y="2785810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69DE1-1D4A-8D60-08BA-A9C8FF613B4C}"/>
              </a:ext>
            </a:extLst>
          </p:cNvPr>
          <p:cNvSpPr/>
          <p:nvPr/>
        </p:nvSpPr>
        <p:spPr>
          <a:xfrm>
            <a:off x="925869" y="239857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0801D8-8594-9229-D9E9-56D25ABA0919}"/>
              </a:ext>
            </a:extLst>
          </p:cNvPr>
          <p:cNvSpPr/>
          <p:nvPr/>
        </p:nvSpPr>
        <p:spPr>
          <a:xfrm>
            <a:off x="925869" y="273685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AC66C9-5857-0AAD-24F7-2D45F30277C6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3028989" y="1717666"/>
            <a:ext cx="885215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7A1310-63EE-F834-EAEF-10A1F497EEE6}"/>
              </a:ext>
            </a:extLst>
          </p:cNvPr>
          <p:cNvCxnSpPr>
            <a:cxnSpLocks/>
          </p:cNvCxnSpPr>
          <p:nvPr/>
        </p:nvCxnSpPr>
        <p:spPr>
          <a:xfrm flipH="1">
            <a:off x="785766" y="2566482"/>
            <a:ext cx="16104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1AFDB-EE1A-22B8-5ADA-0F44F61CBAA9}"/>
              </a:ext>
            </a:extLst>
          </p:cNvPr>
          <p:cNvCxnSpPr>
            <a:cxnSpLocks/>
          </p:cNvCxnSpPr>
          <p:nvPr/>
        </p:nvCxnSpPr>
        <p:spPr>
          <a:xfrm flipH="1">
            <a:off x="3865738" y="2179439"/>
            <a:ext cx="15296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7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SLO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7233970" y="2039020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785766" y="2217466"/>
            <a:ext cx="140103" cy="137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3914204" y="1521389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785766" y="1942536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7233970" y="2573913"/>
            <a:ext cx="140720" cy="3568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7233969" y="2254394"/>
            <a:ext cx="136808" cy="1692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391E7D-8EC4-47F8-C7AC-BF566354D267}"/>
              </a:ext>
            </a:extLst>
          </p:cNvPr>
          <p:cNvSpPr/>
          <p:nvPr/>
        </p:nvSpPr>
        <p:spPr>
          <a:xfrm>
            <a:off x="790032" y="16193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-resources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2EB50-3AEB-764B-289F-790F84F7862E}"/>
              </a:ext>
            </a:extLst>
          </p:cNvPr>
          <p:cNvSpPr/>
          <p:nvPr/>
        </p:nvSpPr>
        <p:spPr>
          <a:xfrm>
            <a:off x="3914204" y="119827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-types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7234940" y="168314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-host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8509D2-B33C-C516-D175-1E88D08442F8}"/>
              </a:ext>
            </a:extLst>
          </p:cNvPr>
          <p:cNvCxnSpPr>
            <a:stCxn id="41" idx="1"/>
            <a:endCxn id="38" idx="3"/>
          </p:cNvCxnSpPr>
          <p:nvPr/>
        </p:nvCxnSpPr>
        <p:spPr>
          <a:xfrm flipH="1" flipV="1">
            <a:off x="6153161" y="1376214"/>
            <a:ext cx="1081779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9473897" y="1849222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9737781" y="167128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014479-BBF8-81F3-838B-DB30B65393DC}"/>
              </a:ext>
            </a:extLst>
          </p:cNvPr>
          <p:cNvSpPr/>
          <p:nvPr/>
        </p:nvSpPr>
        <p:spPr>
          <a:xfrm>
            <a:off x="4012342" y="1613130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slo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7370777" y="209405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7374690" y="244925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69DE1-1D4A-8D60-08BA-A9C8FF613B4C}"/>
              </a:ext>
            </a:extLst>
          </p:cNvPr>
          <p:cNvSpPr/>
          <p:nvPr/>
        </p:nvSpPr>
        <p:spPr>
          <a:xfrm>
            <a:off x="925869" y="205712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0801D8-8594-9229-D9E9-56D25ABA0919}"/>
              </a:ext>
            </a:extLst>
          </p:cNvPr>
          <p:cNvSpPr/>
          <p:nvPr/>
        </p:nvSpPr>
        <p:spPr>
          <a:xfrm>
            <a:off x="925869" y="239540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AC66C9-5857-0AAD-24F7-2D45F30277C6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3028989" y="1376214"/>
            <a:ext cx="885215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7A1310-63EE-F834-EAEF-10A1F497EEE6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785766" y="2555746"/>
            <a:ext cx="140103" cy="1073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C1AFDB-EE1A-22B8-5ADA-0F44F61CBAA9}"/>
              </a:ext>
            </a:extLst>
          </p:cNvPr>
          <p:cNvCxnSpPr>
            <a:cxnSpLocks/>
          </p:cNvCxnSpPr>
          <p:nvPr/>
        </p:nvCxnSpPr>
        <p:spPr>
          <a:xfrm flipH="1">
            <a:off x="3859375" y="1849222"/>
            <a:ext cx="15296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1F407D-BA4B-8775-B50D-9D4820EE81A6}"/>
              </a:ext>
            </a:extLst>
          </p:cNvPr>
          <p:cNvCxnSpPr>
            <a:cxnSpLocks/>
          </p:cNvCxnSpPr>
          <p:nvPr/>
        </p:nvCxnSpPr>
        <p:spPr>
          <a:xfrm>
            <a:off x="7386370" y="3730839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170A0-2A9B-FBE3-1D11-269C34174551}"/>
              </a:ext>
            </a:extLst>
          </p:cNvPr>
          <p:cNvCxnSpPr>
            <a:cxnSpLocks/>
          </p:cNvCxnSpPr>
          <p:nvPr/>
        </p:nvCxnSpPr>
        <p:spPr>
          <a:xfrm>
            <a:off x="4066604" y="3213208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72A66B-B00C-03FB-03BD-A812E12A1268}"/>
              </a:ext>
            </a:extLst>
          </p:cNvPr>
          <p:cNvCxnSpPr>
            <a:cxnSpLocks/>
          </p:cNvCxnSpPr>
          <p:nvPr/>
        </p:nvCxnSpPr>
        <p:spPr>
          <a:xfrm>
            <a:off x="724036" y="3644268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DCAE613-D3B1-C0BB-2D6E-000006D253C5}"/>
              </a:ext>
            </a:extLst>
          </p:cNvPr>
          <p:cNvSpPr/>
          <p:nvPr/>
        </p:nvSpPr>
        <p:spPr>
          <a:xfrm>
            <a:off x="717632" y="3311155"/>
            <a:ext cx="2463758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-workflow-resources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7C0F6-1981-49FE-BB14-B66DD1E79C2A}"/>
              </a:ext>
            </a:extLst>
          </p:cNvPr>
          <p:cNvSpPr/>
          <p:nvPr/>
        </p:nvSpPr>
        <p:spPr>
          <a:xfrm>
            <a:off x="4066604" y="2890095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-workflow-types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0F1E5-207A-3BCF-4AD4-631FF2269A26}"/>
              </a:ext>
            </a:extLst>
          </p:cNvPr>
          <p:cNvSpPr/>
          <p:nvPr/>
        </p:nvSpPr>
        <p:spPr>
          <a:xfrm>
            <a:off x="7387340" y="337496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-workflow-host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0B54F6-E3DD-1762-B3F0-B01FA93CBF01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 flipV="1">
            <a:off x="6305561" y="3068033"/>
            <a:ext cx="1081779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93C83-FFBC-FA51-606D-74F065CFB045}"/>
              </a:ext>
            </a:extLst>
          </p:cNvPr>
          <p:cNvSpPr/>
          <p:nvPr/>
        </p:nvSpPr>
        <p:spPr>
          <a:xfrm>
            <a:off x="9890181" y="336310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9A0E8-F323-D6DC-00B9-58F1038FF770}"/>
              </a:ext>
            </a:extLst>
          </p:cNvPr>
          <p:cNvSpPr/>
          <p:nvPr/>
        </p:nvSpPr>
        <p:spPr>
          <a:xfrm>
            <a:off x="4164742" y="330494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EC7437-2576-7027-A4BC-9E57C3DE8567}"/>
              </a:ext>
            </a:extLst>
          </p:cNvPr>
          <p:cNvSpPr/>
          <p:nvPr/>
        </p:nvSpPr>
        <p:spPr>
          <a:xfrm>
            <a:off x="7523177" y="378587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45C5A-1E97-63D5-9493-0EC70BE4045A}"/>
              </a:ext>
            </a:extLst>
          </p:cNvPr>
          <p:cNvSpPr/>
          <p:nvPr/>
        </p:nvSpPr>
        <p:spPr>
          <a:xfrm>
            <a:off x="7523177" y="413617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E482A-AF94-61D0-72AC-CC4371AC4864}"/>
              </a:ext>
            </a:extLst>
          </p:cNvPr>
          <p:cNvSpPr/>
          <p:nvPr/>
        </p:nvSpPr>
        <p:spPr>
          <a:xfrm>
            <a:off x="925869" y="373134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B6932F-87C1-878F-A3CC-52C7299215AD}"/>
              </a:ext>
            </a:extLst>
          </p:cNvPr>
          <p:cNvSpPr/>
          <p:nvPr/>
        </p:nvSpPr>
        <p:spPr>
          <a:xfrm>
            <a:off x="925869" y="406962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4E5678-EB08-35E9-4FF2-4376ABC0206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181390" y="3068033"/>
            <a:ext cx="885214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7C0F34-0989-2618-3093-C1326D05CA9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626297" y="3541041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6E1233-A880-B823-D6B5-43D0BA9D4A6D}"/>
              </a:ext>
            </a:extLst>
          </p:cNvPr>
          <p:cNvCxnSpPr>
            <a:cxnSpLocks/>
          </p:cNvCxnSpPr>
          <p:nvPr/>
        </p:nvCxnSpPr>
        <p:spPr>
          <a:xfrm>
            <a:off x="7376721" y="5573136"/>
            <a:ext cx="0" cy="550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191AFA-CBE9-4C3A-B212-139F68F39307}"/>
              </a:ext>
            </a:extLst>
          </p:cNvPr>
          <p:cNvCxnSpPr>
            <a:cxnSpLocks/>
          </p:cNvCxnSpPr>
          <p:nvPr/>
        </p:nvCxnSpPr>
        <p:spPr>
          <a:xfrm>
            <a:off x="4056955" y="5055505"/>
            <a:ext cx="0" cy="339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A00977-E020-AF68-FC6B-E9ED4183AD2D}"/>
              </a:ext>
            </a:extLst>
          </p:cNvPr>
          <p:cNvCxnSpPr>
            <a:cxnSpLocks/>
          </p:cNvCxnSpPr>
          <p:nvPr/>
        </p:nvCxnSpPr>
        <p:spPr>
          <a:xfrm>
            <a:off x="714387" y="5486565"/>
            <a:ext cx="0" cy="636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28B0112-0757-D542-B499-73DC9C8A9083}"/>
              </a:ext>
            </a:extLst>
          </p:cNvPr>
          <p:cNvSpPr/>
          <p:nvPr/>
        </p:nvSpPr>
        <p:spPr>
          <a:xfrm>
            <a:off x="707983" y="5153452"/>
            <a:ext cx="2463758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-controller-resources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4403EC-30D7-947E-36EB-60DDD1305671}"/>
              </a:ext>
            </a:extLst>
          </p:cNvPr>
          <p:cNvSpPr/>
          <p:nvPr/>
        </p:nvSpPr>
        <p:spPr>
          <a:xfrm>
            <a:off x="4056955" y="473239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-controller-types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028F58-164F-83FA-BC06-3EDA460DE493}"/>
              </a:ext>
            </a:extLst>
          </p:cNvPr>
          <p:cNvSpPr/>
          <p:nvPr/>
        </p:nvSpPr>
        <p:spPr>
          <a:xfrm>
            <a:off x="7377691" y="52172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-controller-host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421154-3AB5-DD38-7631-31CF2BEB194B}"/>
              </a:ext>
            </a:extLst>
          </p:cNvPr>
          <p:cNvCxnSpPr>
            <a:stCxn id="50" idx="1"/>
            <a:endCxn id="48" idx="3"/>
          </p:cNvCxnSpPr>
          <p:nvPr/>
        </p:nvCxnSpPr>
        <p:spPr>
          <a:xfrm flipH="1" flipV="1">
            <a:off x="6295912" y="4910330"/>
            <a:ext cx="1081779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0D2B605-0E76-254D-A83C-5B6A009DDE10}"/>
              </a:ext>
            </a:extLst>
          </p:cNvPr>
          <p:cNvSpPr/>
          <p:nvPr/>
        </p:nvSpPr>
        <p:spPr>
          <a:xfrm>
            <a:off x="9880532" y="520540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3D6CC0-428D-0F8C-5023-9AE64CBCCEE6}"/>
              </a:ext>
            </a:extLst>
          </p:cNvPr>
          <p:cNvSpPr/>
          <p:nvPr/>
        </p:nvSpPr>
        <p:spPr>
          <a:xfrm>
            <a:off x="4155093" y="514724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3AF76-A69B-FFFB-78BD-2BA392191C36}"/>
              </a:ext>
            </a:extLst>
          </p:cNvPr>
          <p:cNvSpPr/>
          <p:nvPr/>
        </p:nvSpPr>
        <p:spPr>
          <a:xfrm>
            <a:off x="7513528" y="56281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59945-78D5-6240-A0E2-EB3382F9B085}"/>
              </a:ext>
            </a:extLst>
          </p:cNvPr>
          <p:cNvSpPr/>
          <p:nvPr/>
        </p:nvSpPr>
        <p:spPr>
          <a:xfrm>
            <a:off x="7513528" y="597847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A8737C-4B2B-8582-6C98-9873728F8D76}"/>
              </a:ext>
            </a:extLst>
          </p:cNvPr>
          <p:cNvSpPr/>
          <p:nvPr/>
        </p:nvSpPr>
        <p:spPr>
          <a:xfrm>
            <a:off x="916220" y="557364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C1CB70-7755-99F9-4E72-226656E7CDB0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3171741" y="4910330"/>
            <a:ext cx="885214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583CFF-2935-05D4-83E2-006783B0A8EC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 flipV="1">
            <a:off x="9616648" y="5383338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2C404B8-8AD0-B304-5053-1C6776F7ACA1}"/>
              </a:ext>
            </a:extLst>
          </p:cNvPr>
          <p:cNvSpPr/>
          <p:nvPr/>
        </p:nvSpPr>
        <p:spPr>
          <a:xfrm>
            <a:off x="910418" y="5908480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4B7C2C-7277-B90E-592D-78D7FF14B56F}"/>
              </a:ext>
            </a:extLst>
          </p:cNvPr>
          <p:cNvCxnSpPr>
            <a:cxnSpLocks/>
            <a:stCxn id="50" idx="1"/>
            <a:endCxn id="12" idx="3"/>
          </p:cNvCxnSpPr>
          <p:nvPr/>
        </p:nvCxnSpPr>
        <p:spPr>
          <a:xfrm flipH="1" flipV="1">
            <a:off x="3181390" y="3489093"/>
            <a:ext cx="4196301" cy="190610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81DF3D-5B0C-7033-B340-F84E5688EDD4}"/>
              </a:ext>
            </a:extLst>
          </p:cNvPr>
          <p:cNvCxnSpPr>
            <a:cxnSpLocks/>
            <a:stCxn id="50" idx="1"/>
            <a:endCxn id="13" idx="3"/>
          </p:cNvCxnSpPr>
          <p:nvPr/>
        </p:nvCxnSpPr>
        <p:spPr>
          <a:xfrm flipH="1" flipV="1">
            <a:off x="6305561" y="3068033"/>
            <a:ext cx="1072130" cy="232716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F623FC-A280-A584-A644-FDADC910C9FF}"/>
              </a:ext>
            </a:extLst>
          </p:cNvPr>
          <p:cNvCxnSpPr>
            <a:cxnSpLocks/>
            <a:stCxn id="14" idx="1"/>
            <a:endCxn id="38" idx="3"/>
          </p:cNvCxnSpPr>
          <p:nvPr/>
        </p:nvCxnSpPr>
        <p:spPr>
          <a:xfrm flipH="1" flipV="1">
            <a:off x="6153161" y="1376214"/>
            <a:ext cx="1234179" cy="217668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8623032-54E3-B8B1-01CB-C7EFDE0B8C65}"/>
              </a:ext>
            </a:extLst>
          </p:cNvPr>
          <p:cNvSpPr/>
          <p:nvPr/>
        </p:nvSpPr>
        <p:spPr>
          <a:xfrm>
            <a:off x="910418" y="624733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069D2D-32AC-155F-5F3E-94B0C36B8EBC}"/>
              </a:ext>
            </a:extLst>
          </p:cNvPr>
          <p:cNvSpPr/>
          <p:nvPr/>
        </p:nvSpPr>
        <p:spPr>
          <a:xfrm>
            <a:off x="7513528" y="629915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AA1D45-5D3A-D970-7F73-86AD8843AA49}"/>
              </a:ext>
            </a:extLst>
          </p:cNvPr>
          <p:cNvSpPr/>
          <p:nvPr/>
        </p:nvSpPr>
        <p:spPr>
          <a:xfrm>
            <a:off x="9880532" y="5716227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EB86A6-8A57-4BE1-C3A2-A0160C8B88BE}"/>
              </a:ext>
            </a:extLst>
          </p:cNvPr>
          <p:cNvCxnSpPr>
            <a:cxnSpLocks/>
            <a:stCxn id="50" idx="3"/>
            <a:endCxn id="74" idx="1"/>
          </p:cNvCxnSpPr>
          <p:nvPr/>
        </p:nvCxnSpPr>
        <p:spPr>
          <a:xfrm>
            <a:off x="9616648" y="5395198"/>
            <a:ext cx="263884" cy="498967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Client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5916316" y="1114418"/>
            <a:ext cx="5940532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5916316" y="676318"/>
            <a:ext cx="5940531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F24D3-59CA-B99D-7FC8-7AAB347D288B}"/>
              </a:ext>
            </a:extLst>
          </p:cNvPr>
          <p:cNvSpPr/>
          <p:nvPr/>
        </p:nvSpPr>
        <p:spPr>
          <a:xfrm>
            <a:off x="289367" y="700149"/>
            <a:ext cx="527226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41A59-F045-B2EB-C002-311741C9F00B}"/>
              </a:ext>
            </a:extLst>
          </p:cNvPr>
          <p:cNvSpPr/>
          <p:nvPr/>
        </p:nvSpPr>
        <p:spPr>
          <a:xfrm>
            <a:off x="3169132" y="205388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Exchange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EB5AE-8197-E252-8E00-D642F579DAB0}"/>
              </a:ext>
            </a:extLst>
          </p:cNvPr>
          <p:cNvSpPr/>
          <p:nvPr/>
        </p:nvSpPr>
        <p:spPr>
          <a:xfrm>
            <a:off x="335152" y="1577699"/>
            <a:ext cx="2136798" cy="640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E8F6B-DE3B-6540-F51F-90CCE5746D41}"/>
              </a:ext>
            </a:extLst>
          </p:cNvPr>
          <p:cNvSpPr/>
          <p:nvPr/>
        </p:nvSpPr>
        <p:spPr>
          <a:xfrm>
            <a:off x="330007" y="2985707"/>
            <a:ext cx="2136798" cy="7032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3175B-9A0F-3E9E-32AB-7B69D815FE08}"/>
              </a:ext>
            </a:extLst>
          </p:cNvPr>
          <p:cNvSpPr/>
          <p:nvPr/>
        </p:nvSpPr>
        <p:spPr>
          <a:xfrm>
            <a:off x="3151975" y="2466727"/>
            <a:ext cx="2136798" cy="1523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Health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Access Log - Envoy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51FEC-681B-C840-90C6-65FD121D69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398406" y="2218024"/>
            <a:ext cx="5145" cy="7676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3F04F5-07C2-F69D-92C2-E8460AA83735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16200000" flipV="1">
            <a:off x="3276728" y="1093084"/>
            <a:ext cx="156026" cy="1765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E1402-094F-B542-062D-AA28FAEAC2D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288773" y="3228364"/>
            <a:ext cx="1199985" cy="107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FB558C-2F7A-AD98-1EB9-8546AFC56A0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66805" y="3228364"/>
            <a:ext cx="685170" cy="10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B403C3-D6E5-90F2-4DBC-8B9D6F4644F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5288773" y="2304748"/>
            <a:ext cx="1191406" cy="923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91947F-BD4C-58FC-19E4-2F14B7C91E62}"/>
              </a:ext>
            </a:extLst>
          </p:cNvPr>
          <p:cNvSpPr/>
          <p:nvPr/>
        </p:nvSpPr>
        <p:spPr>
          <a:xfrm>
            <a:off x="3160553" y="472140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 Control Plane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6B74DF-86EB-F6DE-0961-CD26A3CDBBA4}"/>
              </a:ext>
            </a:extLst>
          </p:cNvPr>
          <p:cNvSpPr/>
          <p:nvPr/>
        </p:nvSpPr>
        <p:spPr>
          <a:xfrm>
            <a:off x="3169132" y="5165171"/>
            <a:ext cx="2136798" cy="1138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1607B7-22EA-45AC-6DB3-E9C76DE6B653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5305930" y="2304748"/>
            <a:ext cx="1174249" cy="342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D1A7CF-EB09-A23E-54EC-48F42114F2DD}"/>
              </a:ext>
            </a:extLst>
          </p:cNvPr>
          <p:cNvCxnSpPr>
            <a:cxnSpLocks/>
            <a:stCxn id="19" idx="2"/>
            <a:endCxn id="92" idx="1"/>
          </p:cNvCxnSpPr>
          <p:nvPr/>
        </p:nvCxnSpPr>
        <p:spPr>
          <a:xfrm>
            <a:off x="1398406" y="3689006"/>
            <a:ext cx="1770726" cy="2045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3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SLO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335152" y="1114418"/>
            <a:ext cx="11521696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335152" y="676318"/>
            <a:ext cx="11521695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337</Words>
  <Application>Microsoft Office PowerPoint</Application>
  <PresentationFormat>Widescreen</PresentationFormat>
  <Paragraphs>150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overview</vt:lpstr>
      <vt:lpstr>Leggos® - Common,Entity</vt:lpstr>
      <vt:lpstr>Leggos® - Metrics</vt:lpstr>
      <vt:lpstr>Leggos® - Customer</vt:lpstr>
      <vt:lpstr>Leggos® - SLO</vt:lpstr>
      <vt:lpstr>Client Architecture</vt:lpstr>
      <vt:lpstr>SLO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Mark Wilson</dc:creator>
  <cp:lastModifiedBy>Mark Wilson</cp:lastModifiedBy>
  <cp:revision>91</cp:revision>
  <dcterms:created xsi:type="dcterms:W3CDTF">2022-10-04T10:22:53Z</dcterms:created>
  <dcterms:modified xsi:type="dcterms:W3CDTF">2022-10-06T16:18:22Z</dcterms:modified>
</cp:coreProperties>
</file>