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1" r:id="rId4"/>
    <p:sldId id="263" r:id="rId5"/>
    <p:sldId id="262" r:id="rId6"/>
    <p:sldId id="260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D5"/>
    <a:srgbClr val="E3E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8683" autoAdjust="0"/>
  </p:normalViewPr>
  <p:slideViewPr>
    <p:cSldViewPr snapToGrid="0">
      <p:cViewPr varScale="1">
        <p:scale>
          <a:sx n="66" d="100"/>
          <a:sy n="66" d="100"/>
        </p:scale>
        <p:origin x="60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4DD35-044D-4B8D-A710-CCBCF59BFE7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1C571-5782-4D6E-83CF-D2E734C8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21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1C571-5782-4D6E-83CF-D2E734C801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27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A &amp; P – relational adapter and provider</a:t>
            </a:r>
          </a:p>
          <a:p>
            <a:r>
              <a:rPr lang="en-US" dirty="0"/>
              <a:t>Client Exchange Access Log – Receives streaming access log information from Envoy, converts to Access Log, and streams to AWS. Application health probes are converted to Access Log and streamed to AWS.</a:t>
            </a:r>
          </a:p>
          <a:p>
            <a:r>
              <a:rPr lang="en-US" dirty="0"/>
              <a:t>Client Exchange Profile – GO application profile requests are streamed to AWS</a:t>
            </a:r>
          </a:p>
          <a:p>
            <a:r>
              <a:rPr lang="en-US" dirty="0"/>
              <a:t>Client Exchange Prometheus – Application Prometheus requests are streamed to AWS</a:t>
            </a:r>
          </a:p>
          <a:p>
            <a:r>
              <a:rPr lang="en-US" dirty="0"/>
              <a:t>Metric Ingress – incoming streaming requests are forwarded to Timeseries, </a:t>
            </a:r>
            <a:r>
              <a:rPr lang="en-US" dirty="0" err="1"/>
              <a:t>Promscale</a:t>
            </a:r>
            <a:r>
              <a:rPr lang="en-US" dirty="0"/>
              <a:t>, </a:t>
            </a:r>
            <a:r>
              <a:rPr lang="en-US" dirty="0" err="1"/>
              <a:t>ElasticSearch</a:t>
            </a:r>
            <a:r>
              <a:rPr lang="en-US" dirty="0"/>
              <a:t> </a:t>
            </a:r>
          </a:p>
          <a:p>
            <a:r>
              <a:rPr lang="en-US" dirty="0"/>
              <a:t>Timeseries – PostgreSQL ingest of Access Log and Profile timeseries data</a:t>
            </a:r>
          </a:p>
          <a:p>
            <a:r>
              <a:rPr lang="en-US" dirty="0"/>
              <a:t>Timeseries – Relational adapter functionality provides interaction with database objects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1C571-5782-4D6E-83CF-D2E734C801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85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1C571-5782-4D6E-83CF-D2E734C801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6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232A-22C9-3F87-32C9-02D4B89A5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F005-3119-F020-F1B1-9764B395D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FE4BE-C3F3-6518-6FDB-BE946900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63C98-E5F5-0142-F676-90BA6BFD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3A3D6-BCA3-2AB3-1EF7-DD0C83D0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6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052F-A1FE-61D4-7A6E-ED2CD906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6A76A-D041-99F8-CBD4-AD660FBC8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56DEE-9BA3-6E15-6F0D-2DF86CF9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1B791-097A-1140-9DBC-33C8EFB3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3E8C-0368-5146-0EF8-60D2B942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8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23DAB-5F9F-4CD2-BB2D-8F470A15B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7FF33-639F-4F1F-5DD4-693C57790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F905-F311-5833-7C53-D44AF4E4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DC88F-5E28-79AC-26B2-1831EFB7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992A-D052-BAFA-8941-C3C9E263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9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26FA-75AD-E280-5440-561BF005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545C-41F0-C298-79C7-24A17855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A57F-C0DB-AE09-1AD2-7799F9A8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AFE5F-25C2-BE58-58C1-F7F9A935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C5BD-96B9-9F5F-A13F-C151EACC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7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AE0D-A3E1-477E-81D4-816A6161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B1D2D-80ED-8EFF-4BFD-0100BEB11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7AD9C-4981-D411-C5AF-288E292D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C3EBA-E3CB-9FC9-9B2A-447C77C0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E2969-B002-9B34-B7A2-347FEF30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9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FA54-48D5-6190-1600-CE4288BA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5EC1-3696-098F-4C7F-01F05FC73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63254-6EA6-F309-5B0D-B760C9EAF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312B7-DEB8-461C-FEE6-EB30E926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20F95-2E3D-1A77-905D-E26770C4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A090F-6CB0-FCB9-FD34-4AF91E61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3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B1B8-6AE0-8E44-4F1E-F1B6A8EF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D7243-0E15-24FA-E0E9-CE0CAE3B0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E22D3-0C9D-89D0-59D2-50F8C279C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B3DD1-9819-D3D9-7DA1-4B24A90AC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E8EFC-F6A8-3A52-46E9-436E8F2CE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19093-B74E-ED81-5504-215F06A1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B6722-D48D-EA0C-2DD5-F6AB5A22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EDBB7-8DBB-B19D-6D66-3921152B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5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2365-0DBC-A9B1-092C-1D8154D9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BD59B-573F-77AD-FA3C-1E0B9EFF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7B50C-651D-03CF-A7D5-5316A6EA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27000-1D20-87A0-2341-6458AFF6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7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D6D3E-7CA5-1F7D-DC8C-48A052D8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E6D64-3FE6-15FA-2C80-51403D85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9198D-FE11-84CB-B683-4D117410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087D-2FF3-0118-990B-EA1732D8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3306-7CCB-FD81-C76B-68F94E303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AF431-F6B1-9E22-B3C8-F58A6F9B8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59F2B-F72D-6C85-B9AB-34E63E78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3AE75-A2C5-9D49-00A1-03DD4A39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8E6AD-2902-0E38-3E23-F1E31A70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07EA-EA7C-B377-0F5B-1AEC1FE2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FAC04-489C-43FD-4E78-29B38D336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FC1AB-B2CC-A807-0BF2-F4A857CE8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F523A-E315-18C4-6E92-1C48596C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A57BE-DB2A-B1B0-2F54-618860A4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47F99-ADE9-E4D5-A1BB-29431131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7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83CAE-1626-414C-AEE9-D1688EF7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57468-A73B-21F0-B9F3-2C99D03A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16673-BFD1-66AC-34B4-13B41D3E7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2044-FD6B-9CE6-7DE0-2DFAA6305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A36B2-073E-54FB-83B1-867B44BF1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3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6E0D-7D80-F3ED-C9C3-0210F8C26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3F900-E4B6-32B5-13EC-9BBD0A9BA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D6A4-6388-6755-E9EE-9DB17ED6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515" y="117127"/>
            <a:ext cx="5900201" cy="541040"/>
          </a:xfrm>
        </p:spPr>
        <p:txBody>
          <a:bodyPr>
            <a:noAutofit/>
          </a:bodyPr>
          <a:lstStyle/>
          <a:p>
            <a:r>
              <a:rPr lang="en-US" sz="4000" dirty="0" err="1"/>
              <a:t>Leggos</a:t>
            </a:r>
            <a:r>
              <a:rPr lang="en-US" sz="4000" dirty="0"/>
              <a:t>® - </a:t>
            </a:r>
            <a:r>
              <a:rPr lang="en-US" sz="4000" dirty="0" err="1"/>
              <a:t>Common,Entity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4316-AB7D-1974-8374-08CB11118055}"/>
              </a:ext>
            </a:extLst>
          </p:cNvPr>
          <p:cNvSpPr/>
          <p:nvPr/>
        </p:nvSpPr>
        <p:spPr>
          <a:xfrm>
            <a:off x="847853" y="2372685"/>
            <a:ext cx="2276411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common-lib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327D33-F4EE-C800-6261-1942AD826F86}"/>
              </a:ext>
            </a:extLst>
          </p:cNvPr>
          <p:cNvCxnSpPr>
            <a:cxnSpLocks/>
          </p:cNvCxnSpPr>
          <p:nvPr/>
        </p:nvCxnSpPr>
        <p:spPr>
          <a:xfrm flipH="1">
            <a:off x="847853" y="2688279"/>
            <a:ext cx="11554" cy="100243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D8381A-7E0F-DB68-4A6A-94EADEF2604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36492" y="3339821"/>
            <a:ext cx="196206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3ABB7A-C2D9-FD13-C555-77F314ABE71F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36492" y="2983563"/>
            <a:ext cx="196206" cy="504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541AA5F-9DE6-3A78-17B6-87DC8E92E07F}"/>
              </a:ext>
            </a:extLst>
          </p:cNvPr>
          <p:cNvSpPr/>
          <p:nvPr/>
        </p:nvSpPr>
        <p:spPr>
          <a:xfrm>
            <a:off x="1045368" y="3530689"/>
            <a:ext cx="2103120" cy="320040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vhost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C5F3F-0EBA-8865-8C82-ED16B08C20BC}"/>
              </a:ext>
            </a:extLst>
          </p:cNvPr>
          <p:cNvSpPr/>
          <p:nvPr/>
        </p:nvSpPr>
        <p:spPr>
          <a:xfrm>
            <a:off x="1032698" y="2828271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httpxt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7D0E99-58D2-4F8E-F2D3-B2D199EF4BF0}"/>
              </a:ext>
            </a:extLst>
          </p:cNvPr>
          <p:cNvSpPr/>
          <p:nvPr/>
        </p:nvSpPr>
        <p:spPr>
          <a:xfrm>
            <a:off x="1032698" y="3179801"/>
            <a:ext cx="2103120" cy="320040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util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BB1BDB-2EAB-B1A3-8965-0888AC5CA310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849162" y="3690709"/>
            <a:ext cx="196206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DF95AAB-FA32-EF85-904E-80639C8A3E8F}"/>
              </a:ext>
            </a:extLst>
          </p:cNvPr>
          <p:cNvSpPr/>
          <p:nvPr/>
        </p:nvSpPr>
        <p:spPr>
          <a:xfrm>
            <a:off x="866581" y="1212742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common-types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8254F0-4403-DDC7-E708-2747959C84DE}"/>
              </a:ext>
            </a:extLst>
          </p:cNvPr>
          <p:cNvSpPr/>
          <p:nvPr/>
        </p:nvSpPr>
        <p:spPr>
          <a:xfrm>
            <a:off x="8703910" y="2688279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postgresql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5AC0F39-7D6B-544E-20D4-9D7E6A2DFB26}"/>
              </a:ext>
            </a:extLst>
          </p:cNvPr>
          <p:cNvCxnSpPr>
            <a:cxnSpLocks/>
          </p:cNvCxnSpPr>
          <p:nvPr/>
        </p:nvCxnSpPr>
        <p:spPr>
          <a:xfrm>
            <a:off x="862792" y="1499125"/>
            <a:ext cx="3789" cy="30533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59B7F3D-A0CC-0A4F-D412-6E7020744B78}"/>
              </a:ext>
            </a:extLst>
          </p:cNvPr>
          <p:cNvSpPr/>
          <p:nvPr/>
        </p:nvSpPr>
        <p:spPr>
          <a:xfrm>
            <a:off x="4599115" y="1707524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elastic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123AECC-D5D7-A58E-9FF3-CF630A6F1B3D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464420" y="1867865"/>
            <a:ext cx="13469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984A7E4-4689-395B-EEAB-41B509E03439}"/>
              </a:ext>
            </a:extLst>
          </p:cNvPr>
          <p:cNvCxnSpPr>
            <a:cxnSpLocks/>
          </p:cNvCxnSpPr>
          <p:nvPr/>
        </p:nvCxnSpPr>
        <p:spPr>
          <a:xfrm>
            <a:off x="4464420" y="1612755"/>
            <a:ext cx="16775" cy="2419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BD3688-5A96-581F-C039-7022F5DC095F}"/>
              </a:ext>
            </a:extLst>
          </p:cNvPr>
          <p:cNvCxnSpPr>
            <a:cxnSpLocks/>
          </p:cNvCxnSpPr>
          <p:nvPr/>
        </p:nvCxnSpPr>
        <p:spPr>
          <a:xfrm>
            <a:off x="8610086" y="2583649"/>
            <a:ext cx="0" cy="25771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CCF7C2-EF63-EBC2-F684-FE847634962E}"/>
              </a:ext>
            </a:extLst>
          </p:cNvPr>
          <p:cNvCxnSpPr>
            <a:cxnSpLocks/>
          </p:cNvCxnSpPr>
          <p:nvPr/>
        </p:nvCxnSpPr>
        <p:spPr>
          <a:xfrm>
            <a:off x="8574498" y="1529856"/>
            <a:ext cx="10497" cy="25133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0BF10CD-D0B3-77B0-69FF-3D9AC8E18478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8568073" y="2848620"/>
            <a:ext cx="13583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5AF8B31-4AB5-DA7F-2CE9-D7A8D529D4A3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8528350" y="1776477"/>
            <a:ext cx="17556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C6A9DDC-95BB-A6DE-ECC1-3A97B4B0F36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859407" y="1804456"/>
            <a:ext cx="14301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4ABFE13-CE5B-883E-B936-4D00C4A35D12}"/>
              </a:ext>
            </a:extLst>
          </p:cNvPr>
          <p:cNvSpPr/>
          <p:nvPr/>
        </p:nvSpPr>
        <p:spPr>
          <a:xfrm>
            <a:off x="1002418" y="164411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ED8F287-D549-67D7-EE8C-7790CFC3EBD4}"/>
              </a:ext>
            </a:extLst>
          </p:cNvPr>
          <p:cNvSpPr/>
          <p:nvPr/>
        </p:nvSpPr>
        <p:spPr>
          <a:xfrm>
            <a:off x="8610086" y="2275436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postgresql</a:t>
            </a:r>
            <a:r>
              <a:rPr lang="en-US" b="1" dirty="0"/>
              <a:t>-adapter(v)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AAD67B4-E750-0371-67E6-4EF902BA7431}"/>
              </a:ext>
            </a:extLst>
          </p:cNvPr>
          <p:cNvSpPr/>
          <p:nvPr/>
        </p:nvSpPr>
        <p:spPr>
          <a:xfrm>
            <a:off x="8570363" y="1200262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-adapter(v)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F69B868-D1B1-4EF4-4D22-1502F81DE285}"/>
              </a:ext>
            </a:extLst>
          </p:cNvPr>
          <p:cNvSpPr/>
          <p:nvPr/>
        </p:nvSpPr>
        <p:spPr>
          <a:xfrm>
            <a:off x="4446744" y="1262218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elastic-adapter(v)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92830D7-8929-3DA7-A74A-681D89560163}"/>
              </a:ext>
            </a:extLst>
          </p:cNvPr>
          <p:cNvSpPr/>
          <p:nvPr/>
        </p:nvSpPr>
        <p:spPr>
          <a:xfrm>
            <a:off x="8703910" y="1616136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awssql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FE7FED-C337-D76F-21EE-320C5243D134}"/>
              </a:ext>
            </a:extLst>
          </p:cNvPr>
          <p:cNvSpPr/>
          <p:nvPr/>
        </p:nvSpPr>
        <p:spPr>
          <a:xfrm>
            <a:off x="790032" y="4676279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entity-resources(v)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EF67DA-971F-899C-0F09-0496529BD898}"/>
              </a:ext>
            </a:extLst>
          </p:cNvPr>
          <p:cNvSpPr/>
          <p:nvPr/>
        </p:nvSpPr>
        <p:spPr>
          <a:xfrm>
            <a:off x="925869" y="5114068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6FFB4B-D624-41F4-20E4-C81F4FD6F989}"/>
              </a:ext>
            </a:extLst>
          </p:cNvPr>
          <p:cNvSpPr/>
          <p:nvPr/>
        </p:nvSpPr>
        <p:spPr>
          <a:xfrm>
            <a:off x="925869" y="5458404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A2F0A5-F877-8796-A8B2-50716B56E152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3028989" y="4336198"/>
            <a:ext cx="1291976" cy="51801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565038-9CD2-E8B3-BD48-78647991321C}"/>
              </a:ext>
            </a:extLst>
          </p:cNvPr>
          <p:cNvSpPr/>
          <p:nvPr/>
        </p:nvSpPr>
        <p:spPr>
          <a:xfrm>
            <a:off x="4320965" y="4158260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entity-types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8A2AAE-2F22-A2DF-E0CD-7895DC86AC09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6559922" y="4336198"/>
            <a:ext cx="675017" cy="39941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8C390F9-E150-5B6A-4684-CB7178F9C394}"/>
              </a:ext>
            </a:extLst>
          </p:cNvPr>
          <p:cNvSpPr/>
          <p:nvPr/>
        </p:nvSpPr>
        <p:spPr>
          <a:xfrm>
            <a:off x="4456802" y="4937721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A48F36-3039-457A-CBD2-E1FFA63A05A2}"/>
              </a:ext>
            </a:extLst>
          </p:cNvPr>
          <p:cNvSpPr/>
          <p:nvPr/>
        </p:nvSpPr>
        <p:spPr>
          <a:xfrm>
            <a:off x="4456802" y="4585783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A8613B-4A60-42D7-9F26-605407566674}"/>
              </a:ext>
            </a:extLst>
          </p:cNvPr>
          <p:cNvSpPr/>
          <p:nvPr/>
        </p:nvSpPr>
        <p:spPr>
          <a:xfrm>
            <a:off x="7234939" y="4557679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entity-host(v)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C52EA0-5270-3E2C-09F3-E0AEBC6F33B3}"/>
              </a:ext>
            </a:extLst>
          </p:cNvPr>
          <p:cNvSpPr/>
          <p:nvPr/>
        </p:nvSpPr>
        <p:spPr>
          <a:xfrm>
            <a:off x="7370776" y="4958071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791BEB-8432-1BD6-8200-FE6A4CC82B1E}"/>
              </a:ext>
            </a:extLst>
          </p:cNvPr>
          <p:cNvSpPr/>
          <p:nvPr/>
        </p:nvSpPr>
        <p:spPr>
          <a:xfrm>
            <a:off x="7370776" y="5315069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73A322-4F55-CE82-5CCD-FDF14C23B99B}"/>
              </a:ext>
            </a:extLst>
          </p:cNvPr>
          <p:cNvCxnSpPr>
            <a:cxnSpLocks/>
          </p:cNvCxnSpPr>
          <p:nvPr/>
        </p:nvCxnSpPr>
        <p:spPr>
          <a:xfrm flipH="1">
            <a:off x="775314" y="4639377"/>
            <a:ext cx="11554" cy="100243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DBCF76-D041-AD1B-00DE-413BE376D098}"/>
              </a:ext>
            </a:extLst>
          </p:cNvPr>
          <p:cNvCxnSpPr>
            <a:cxnSpLocks/>
          </p:cNvCxnSpPr>
          <p:nvPr/>
        </p:nvCxnSpPr>
        <p:spPr>
          <a:xfrm flipH="1">
            <a:off x="4290702" y="4514136"/>
            <a:ext cx="36041" cy="63409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DD5FB7-5470-C897-9BE7-D8A24DF35090}"/>
              </a:ext>
            </a:extLst>
          </p:cNvPr>
          <p:cNvCxnSpPr>
            <a:cxnSpLocks/>
          </p:cNvCxnSpPr>
          <p:nvPr/>
        </p:nvCxnSpPr>
        <p:spPr>
          <a:xfrm>
            <a:off x="7234939" y="4913555"/>
            <a:ext cx="0" cy="56286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99B0E87-6491-EC58-71BB-43713BB40B53}"/>
              </a:ext>
            </a:extLst>
          </p:cNvPr>
          <p:cNvCxnSpPr>
            <a:cxnSpLocks/>
          </p:cNvCxnSpPr>
          <p:nvPr/>
        </p:nvCxnSpPr>
        <p:spPr>
          <a:xfrm flipH="1" flipV="1">
            <a:off x="738389" y="5290256"/>
            <a:ext cx="196206" cy="504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B2FD92-66F7-3A59-8EC0-CE9B65C1545E}"/>
              </a:ext>
            </a:extLst>
          </p:cNvPr>
          <p:cNvCxnSpPr>
            <a:cxnSpLocks/>
          </p:cNvCxnSpPr>
          <p:nvPr/>
        </p:nvCxnSpPr>
        <p:spPr>
          <a:xfrm flipH="1" flipV="1">
            <a:off x="729663" y="5608413"/>
            <a:ext cx="196206" cy="504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AE88E7-E8D7-F003-CB91-4C91A0CFE9F4}"/>
              </a:ext>
            </a:extLst>
          </p:cNvPr>
          <p:cNvCxnSpPr>
            <a:cxnSpLocks/>
          </p:cNvCxnSpPr>
          <p:nvPr/>
        </p:nvCxnSpPr>
        <p:spPr>
          <a:xfrm flipH="1" flipV="1">
            <a:off x="4297030" y="4770794"/>
            <a:ext cx="168145" cy="2830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D02ACAB-5462-C42E-D7AA-42F514CDA4A7}"/>
              </a:ext>
            </a:extLst>
          </p:cNvPr>
          <p:cNvCxnSpPr>
            <a:cxnSpLocks/>
          </p:cNvCxnSpPr>
          <p:nvPr/>
        </p:nvCxnSpPr>
        <p:spPr>
          <a:xfrm flipH="1" flipV="1">
            <a:off x="4260596" y="5148233"/>
            <a:ext cx="196206" cy="504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63DCF05-91F1-6F8F-D13B-34016E78748D}"/>
              </a:ext>
            </a:extLst>
          </p:cNvPr>
          <p:cNvCxnSpPr>
            <a:cxnSpLocks/>
          </p:cNvCxnSpPr>
          <p:nvPr/>
        </p:nvCxnSpPr>
        <p:spPr>
          <a:xfrm flipH="1" flipV="1">
            <a:off x="7236043" y="5155736"/>
            <a:ext cx="196206" cy="504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E43133-DBCB-1315-D6C2-C8D3097A8401}"/>
              </a:ext>
            </a:extLst>
          </p:cNvPr>
          <p:cNvCxnSpPr>
            <a:cxnSpLocks/>
          </p:cNvCxnSpPr>
          <p:nvPr/>
        </p:nvCxnSpPr>
        <p:spPr>
          <a:xfrm flipH="1" flipV="1">
            <a:off x="7236043" y="5476418"/>
            <a:ext cx="196206" cy="504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F8CC5A0-E443-12F2-6796-F36D5B0B7AC5}"/>
              </a:ext>
            </a:extLst>
          </p:cNvPr>
          <p:cNvCxnSpPr>
            <a:cxnSpLocks/>
            <a:stCxn id="26" idx="0"/>
            <a:endCxn id="72" idx="1"/>
          </p:cNvCxnSpPr>
          <p:nvPr/>
        </p:nvCxnSpPr>
        <p:spPr>
          <a:xfrm rot="5400000" flipH="1" flipV="1">
            <a:off x="6872651" y="2859968"/>
            <a:ext cx="3179479" cy="215945"/>
          </a:xfrm>
          <a:prstGeom prst="bent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30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D6A4-6388-6755-E9EE-9DB17ED6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515" y="117127"/>
            <a:ext cx="5900201" cy="541040"/>
          </a:xfrm>
        </p:spPr>
        <p:txBody>
          <a:bodyPr>
            <a:noAutofit/>
          </a:bodyPr>
          <a:lstStyle/>
          <a:p>
            <a:r>
              <a:rPr lang="en-US" sz="4000" dirty="0" err="1"/>
              <a:t>Leggos</a:t>
            </a:r>
            <a:r>
              <a:rPr lang="en-US" sz="4000" dirty="0"/>
              <a:t>® - Metrics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327D33-F4EE-C800-6261-1942AD826F86}"/>
              </a:ext>
            </a:extLst>
          </p:cNvPr>
          <p:cNvCxnSpPr>
            <a:cxnSpLocks/>
          </p:cNvCxnSpPr>
          <p:nvPr/>
        </p:nvCxnSpPr>
        <p:spPr>
          <a:xfrm>
            <a:off x="4263157" y="3924317"/>
            <a:ext cx="0" cy="5811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3ABB7A-C2D9-FD13-C555-77F314ABE71F}"/>
              </a:ext>
            </a:extLst>
          </p:cNvPr>
          <p:cNvCxnSpPr>
            <a:cxnSpLocks/>
          </p:cNvCxnSpPr>
          <p:nvPr/>
        </p:nvCxnSpPr>
        <p:spPr>
          <a:xfrm flipH="1">
            <a:off x="4232914" y="1399046"/>
            <a:ext cx="22650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715582-3D97-1642-7664-4800FE15AA3E}"/>
              </a:ext>
            </a:extLst>
          </p:cNvPr>
          <p:cNvCxnSpPr>
            <a:cxnSpLocks/>
          </p:cNvCxnSpPr>
          <p:nvPr/>
        </p:nvCxnSpPr>
        <p:spPr>
          <a:xfrm flipH="1">
            <a:off x="4253613" y="1102329"/>
            <a:ext cx="1" cy="9907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31E0BB-861F-0147-721A-D23447FB106A}"/>
              </a:ext>
            </a:extLst>
          </p:cNvPr>
          <p:cNvCxnSpPr>
            <a:cxnSpLocks/>
          </p:cNvCxnSpPr>
          <p:nvPr/>
        </p:nvCxnSpPr>
        <p:spPr>
          <a:xfrm>
            <a:off x="765133" y="1630469"/>
            <a:ext cx="0" cy="1324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B1ABC0-643F-7FE8-A08E-6D8F981FB53D}"/>
              </a:ext>
            </a:extLst>
          </p:cNvPr>
          <p:cNvCxnSpPr>
            <a:cxnSpLocks/>
          </p:cNvCxnSpPr>
          <p:nvPr/>
        </p:nvCxnSpPr>
        <p:spPr>
          <a:xfrm>
            <a:off x="615206" y="4264786"/>
            <a:ext cx="5893" cy="5588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0B77C3-E4B2-749F-630A-76CEE4E64B40}"/>
              </a:ext>
            </a:extLst>
          </p:cNvPr>
          <p:cNvCxnSpPr>
            <a:cxnSpLocks/>
          </p:cNvCxnSpPr>
          <p:nvPr/>
        </p:nvCxnSpPr>
        <p:spPr>
          <a:xfrm>
            <a:off x="7302858" y="1652138"/>
            <a:ext cx="0" cy="9843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DC5529-C449-2A12-1E59-9109FB4194F7}"/>
              </a:ext>
            </a:extLst>
          </p:cNvPr>
          <p:cNvCxnSpPr>
            <a:cxnSpLocks/>
          </p:cNvCxnSpPr>
          <p:nvPr/>
        </p:nvCxnSpPr>
        <p:spPr>
          <a:xfrm flipH="1" flipV="1">
            <a:off x="4232914" y="1721068"/>
            <a:ext cx="143192" cy="1409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BF20FA-3B35-CE63-D9DB-9E97C2516BD9}"/>
              </a:ext>
            </a:extLst>
          </p:cNvPr>
          <p:cNvCxnSpPr>
            <a:cxnSpLocks/>
          </p:cNvCxnSpPr>
          <p:nvPr/>
        </p:nvCxnSpPr>
        <p:spPr>
          <a:xfrm flipH="1">
            <a:off x="4229179" y="2093079"/>
            <a:ext cx="146926" cy="404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0AE39C3-2DFF-131C-279E-B7BBF241264E}"/>
              </a:ext>
            </a:extLst>
          </p:cNvPr>
          <p:cNvSpPr/>
          <p:nvPr/>
        </p:nvSpPr>
        <p:spPr>
          <a:xfrm>
            <a:off x="4255169" y="778031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metric-types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674333-3F65-D706-DBE9-F837F5EDFA49}"/>
              </a:ext>
            </a:extLst>
          </p:cNvPr>
          <p:cNvSpPr/>
          <p:nvPr/>
        </p:nvSpPr>
        <p:spPr>
          <a:xfrm>
            <a:off x="765133" y="1348979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metric-resources(v)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F3F599-924A-E437-26FA-A3B05ECAF770}"/>
              </a:ext>
            </a:extLst>
          </p:cNvPr>
          <p:cNvSpPr/>
          <p:nvPr/>
        </p:nvSpPr>
        <p:spPr>
          <a:xfrm>
            <a:off x="7302858" y="1296262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metric-host(v)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18F9637-8364-4AE0-60B5-AB08851EC80E}"/>
              </a:ext>
            </a:extLst>
          </p:cNvPr>
          <p:cNvCxnSpPr>
            <a:cxnSpLocks/>
            <a:stCxn id="47" idx="3"/>
            <a:endCxn id="64" idx="1"/>
          </p:cNvCxnSpPr>
          <p:nvPr/>
        </p:nvCxnSpPr>
        <p:spPr>
          <a:xfrm flipV="1">
            <a:off x="9541815" y="1452531"/>
            <a:ext cx="264580" cy="2166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1AF3768-50AF-B96F-10AF-BEA24E78D40D}"/>
              </a:ext>
            </a:extLst>
          </p:cNvPr>
          <p:cNvSpPr/>
          <p:nvPr/>
        </p:nvSpPr>
        <p:spPr>
          <a:xfrm>
            <a:off x="9806395" y="1274593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postgresql</a:t>
            </a:r>
            <a:r>
              <a:rPr lang="en-US" b="1" dirty="0"/>
              <a:t>-adapter(v)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9BD8BE8-C299-8F7C-264E-FF89C44E14DA}"/>
              </a:ext>
            </a:extLst>
          </p:cNvPr>
          <p:cNvCxnSpPr>
            <a:cxnSpLocks/>
            <a:stCxn id="47" idx="1"/>
            <a:endCxn id="37" idx="3"/>
          </p:cNvCxnSpPr>
          <p:nvPr/>
        </p:nvCxnSpPr>
        <p:spPr>
          <a:xfrm flipH="1" flipV="1">
            <a:off x="6494126" y="955969"/>
            <a:ext cx="808732" cy="518231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FDD480F-78F6-65ED-31EB-2BE0505BECC9}"/>
              </a:ext>
            </a:extLst>
          </p:cNvPr>
          <p:cNvSpPr/>
          <p:nvPr/>
        </p:nvSpPr>
        <p:spPr>
          <a:xfrm>
            <a:off x="876233" y="177644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accesslogv3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149EFE7-1381-79AA-0EB3-E00DF2B25C18}"/>
              </a:ext>
            </a:extLst>
          </p:cNvPr>
          <p:cNvSpPr/>
          <p:nvPr/>
        </p:nvSpPr>
        <p:spPr>
          <a:xfrm>
            <a:off x="4391006" y="1932737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prometheus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EC49F2-C3A9-6778-6295-BF3ADE87403B}"/>
              </a:ext>
            </a:extLst>
          </p:cNvPr>
          <p:cNvSpPr/>
          <p:nvPr/>
        </p:nvSpPr>
        <p:spPr>
          <a:xfrm>
            <a:off x="4391006" y="1576983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CEAD80D-BB2D-1C86-26BB-4AB4CE353ADA}"/>
              </a:ext>
            </a:extLst>
          </p:cNvPr>
          <p:cNvSpPr/>
          <p:nvPr/>
        </p:nvSpPr>
        <p:spPr>
          <a:xfrm>
            <a:off x="4391006" y="1223671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accesslogv3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7955CBE-B445-E066-1D43-EFE036F7C0D2}"/>
              </a:ext>
            </a:extLst>
          </p:cNvPr>
          <p:cNvCxnSpPr>
            <a:cxnSpLocks/>
            <a:stCxn id="43" idx="3"/>
            <a:endCxn id="37" idx="1"/>
          </p:cNvCxnSpPr>
          <p:nvPr/>
        </p:nvCxnSpPr>
        <p:spPr>
          <a:xfrm flipV="1">
            <a:off x="3004090" y="955969"/>
            <a:ext cx="1251079" cy="57094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FEEAE1D-7FA1-1475-6CE8-215415F1D7B0}"/>
              </a:ext>
            </a:extLst>
          </p:cNvPr>
          <p:cNvSpPr/>
          <p:nvPr/>
        </p:nvSpPr>
        <p:spPr>
          <a:xfrm>
            <a:off x="7438695" y="1739302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accesslogv3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0E8C91-6B39-0899-545F-80F1F6FBC54A}"/>
              </a:ext>
            </a:extLst>
          </p:cNvPr>
          <p:cNvSpPr/>
          <p:nvPr/>
        </p:nvSpPr>
        <p:spPr>
          <a:xfrm>
            <a:off x="9806395" y="1848530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elastic-adapter(v)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47163-6035-ADBC-7D45-548116A688C0}"/>
              </a:ext>
            </a:extLst>
          </p:cNvPr>
          <p:cNvCxnSpPr>
            <a:cxnSpLocks/>
            <a:stCxn id="47" idx="3"/>
            <a:endCxn id="115" idx="1"/>
          </p:cNvCxnSpPr>
          <p:nvPr/>
        </p:nvCxnSpPr>
        <p:spPr>
          <a:xfrm>
            <a:off x="9541815" y="1474200"/>
            <a:ext cx="264580" cy="55226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1F8CE5A-B104-5AD6-9E0B-5F331E4B951F}"/>
              </a:ext>
            </a:extLst>
          </p:cNvPr>
          <p:cNvSpPr/>
          <p:nvPr/>
        </p:nvSpPr>
        <p:spPr>
          <a:xfrm>
            <a:off x="7434182" y="2083861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prometheus</a:t>
            </a:r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9C1D05D-4E8D-68B9-5466-28A752FB496D}"/>
              </a:ext>
            </a:extLst>
          </p:cNvPr>
          <p:cNvSpPr/>
          <p:nvPr/>
        </p:nvSpPr>
        <p:spPr>
          <a:xfrm>
            <a:off x="7434182" y="2433251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A700585-A45B-AA28-2D7B-1F45F0A8B431}"/>
              </a:ext>
            </a:extLst>
          </p:cNvPr>
          <p:cNvSpPr/>
          <p:nvPr/>
        </p:nvSpPr>
        <p:spPr>
          <a:xfrm>
            <a:off x="876233" y="2126654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prometheus</a:t>
            </a:r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61667C2-7999-E435-AF18-0D95E2AA0289}"/>
              </a:ext>
            </a:extLst>
          </p:cNvPr>
          <p:cNvSpPr/>
          <p:nvPr/>
        </p:nvSpPr>
        <p:spPr>
          <a:xfrm>
            <a:off x="876233" y="2476153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3F7C3FF-13CF-DF89-5240-FB4F63C86826}"/>
              </a:ext>
            </a:extLst>
          </p:cNvPr>
          <p:cNvSpPr/>
          <p:nvPr/>
        </p:nvSpPr>
        <p:spPr>
          <a:xfrm>
            <a:off x="876233" y="2830286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health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A235EF-21A0-9C5C-D052-AA52213397B1}"/>
              </a:ext>
            </a:extLst>
          </p:cNvPr>
          <p:cNvSpPr/>
          <p:nvPr/>
        </p:nvSpPr>
        <p:spPr>
          <a:xfrm>
            <a:off x="4559226" y="3979848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399091-32C0-5A2D-FE21-726F1ECD3646}"/>
              </a:ext>
            </a:extLst>
          </p:cNvPr>
          <p:cNvSpPr/>
          <p:nvPr/>
        </p:nvSpPr>
        <p:spPr>
          <a:xfrm>
            <a:off x="4253614" y="3553034"/>
            <a:ext cx="2714345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metric-timeseries-types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B4B750-C7DB-5A5F-65A4-FA1F6F4739F5}"/>
              </a:ext>
            </a:extLst>
          </p:cNvPr>
          <p:cNvSpPr/>
          <p:nvPr/>
        </p:nvSpPr>
        <p:spPr>
          <a:xfrm>
            <a:off x="7195512" y="3885491"/>
            <a:ext cx="2714345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metric-timeseries-host(v)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A72999-E2BE-5FB6-AE4B-353F901A445F}"/>
              </a:ext>
            </a:extLst>
          </p:cNvPr>
          <p:cNvSpPr/>
          <p:nvPr/>
        </p:nvSpPr>
        <p:spPr>
          <a:xfrm>
            <a:off x="613001" y="3908910"/>
            <a:ext cx="3281880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metric-timeseries-resources(v)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81A909-0D6D-2B58-09A2-CC90BB2B7763}"/>
              </a:ext>
            </a:extLst>
          </p:cNvPr>
          <p:cNvSpPr/>
          <p:nvPr/>
        </p:nvSpPr>
        <p:spPr>
          <a:xfrm>
            <a:off x="4559226" y="433728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3A60D2-44C5-1CFB-00EF-9B51C2C193F0}"/>
              </a:ext>
            </a:extLst>
          </p:cNvPr>
          <p:cNvSpPr/>
          <p:nvPr/>
        </p:nvSpPr>
        <p:spPr>
          <a:xfrm>
            <a:off x="892004" y="4305866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5CBDCB-DB3A-444B-688B-8F397BC62AF9}"/>
              </a:ext>
            </a:extLst>
          </p:cNvPr>
          <p:cNvSpPr/>
          <p:nvPr/>
        </p:nvSpPr>
        <p:spPr>
          <a:xfrm>
            <a:off x="892004" y="4663303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0C2613-5B57-ECE2-5974-BC63686F74D2}"/>
              </a:ext>
            </a:extLst>
          </p:cNvPr>
          <p:cNvSpPr/>
          <p:nvPr/>
        </p:nvSpPr>
        <p:spPr>
          <a:xfrm>
            <a:off x="9958795" y="4459541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postgresql</a:t>
            </a:r>
            <a:r>
              <a:rPr lang="en-US" b="1" dirty="0"/>
              <a:t>-adapter(v)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120AB5-45DC-24EA-58B1-275131EE0C57}"/>
              </a:ext>
            </a:extLst>
          </p:cNvPr>
          <p:cNvSpPr/>
          <p:nvPr/>
        </p:nvSpPr>
        <p:spPr>
          <a:xfrm>
            <a:off x="7535832" y="428850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058B44-1EA1-6521-F467-9839BC5A7D05}"/>
              </a:ext>
            </a:extLst>
          </p:cNvPr>
          <p:cNvSpPr/>
          <p:nvPr/>
        </p:nvSpPr>
        <p:spPr>
          <a:xfrm>
            <a:off x="7535832" y="4645942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413388-CB42-30CF-EE8F-3C39E3A687D2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3894881" y="3730972"/>
            <a:ext cx="358733" cy="355876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8008B3-37FF-F6DE-93E3-1C1C83567896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6967959" y="3730972"/>
            <a:ext cx="227553" cy="332457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D541A4-E843-C800-64CF-1972E4E1B1DB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>
            <a:off x="9909857" y="4063429"/>
            <a:ext cx="48938" cy="57405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59B5CC2-D67B-6E4A-1423-5EDE308E3533}"/>
              </a:ext>
            </a:extLst>
          </p:cNvPr>
          <p:cNvCxnSpPr>
            <a:cxnSpLocks/>
            <a:stCxn id="47" idx="3"/>
            <a:endCxn id="8" idx="0"/>
          </p:cNvCxnSpPr>
          <p:nvPr/>
        </p:nvCxnSpPr>
        <p:spPr>
          <a:xfrm flipH="1">
            <a:off x="8552685" y="1474200"/>
            <a:ext cx="989130" cy="2411291"/>
          </a:xfrm>
          <a:prstGeom prst="bentConnector4">
            <a:avLst>
              <a:gd name="adj1" fmla="val -23111"/>
              <a:gd name="adj2" fmla="val 5369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47A29F3-8695-AE1A-71CB-51711BCB0FEB}"/>
              </a:ext>
            </a:extLst>
          </p:cNvPr>
          <p:cNvCxnSpPr>
            <a:cxnSpLocks/>
          </p:cNvCxnSpPr>
          <p:nvPr/>
        </p:nvCxnSpPr>
        <p:spPr>
          <a:xfrm flipH="1">
            <a:off x="738842" y="1994315"/>
            <a:ext cx="14740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DA4F52D-D33E-D8B7-6118-688E26FAD8DE}"/>
              </a:ext>
            </a:extLst>
          </p:cNvPr>
          <p:cNvCxnSpPr>
            <a:cxnSpLocks/>
          </p:cNvCxnSpPr>
          <p:nvPr/>
        </p:nvCxnSpPr>
        <p:spPr>
          <a:xfrm flipH="1">
            <a:off x="7302858" y="1926009"/>
            <a:ext cx="131324" cy="1077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05DF64-7E1F-342F-48DE-03E3D1971763}"/>
              </a:ext>
            </a:extLst>
          </p:cNvPr>
          <p:cNvCxnSpPr>
            <a:cxnSpLocks/>
          </p:cNvCxnSpPr>
          <p:nvPr/>
        </p:nvCxnSpPr>
        <p:spPr>
          <a:xfrm flipH="1" flipV="1">
            <a:off x="753742" y="2322495"/>
            <a:ext cx="130233" cy="725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183EB7D-7088-59E8-15E8-8E12B94237DA}"/>
              </a:ext>
            </a:extLst>
          </p:cNvPr>
          <p:cNvCxnSpPr>
            <a:cxnSpLocks/>
          </p:cNvCxnSpPr>
          <p:nvPr/>
        </p:nvCxnSpPr>
        <p:spPr>
          <a:xfrm flipH="1" flipV="1">
            <a:off x="753742" y="2611237"/>
            <a:ext cx="132505" cy="72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CBA842-5574-A64F-50DE-ABC0B38893E1}"/>
              </a:ext>
            </a:extLst>
          </p:cNvPr>
          <p:cNvCxnSpPr>
            <a:cxnSpLocks/>
          </p:cNvCxnSpPr>
          <p:nvPr/>
        </p:nvCxnSpPr>
        <p:spPr>
          <a:xfrm flipH="1" flipV="1">
            <a:off x="738842" y="2948431"/>
            <a:ext cx="128908" cy="66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46DFA7A-AD4E-ED8C-2EDE-414480DEB355}"/>
              </a:ext>
            </a:extLst>
          </p:cNvPr>
          <p:cNvCxnSpPr>
            <a:cxnSpLocks/>
          </p:cNvCxnSpPr>
          <p:nvPr/>
        </p:nvCxnSpPr>
        <p:spPr>
          <a:xfrm flipH="1">
            <a:off x="7302858" y="2196453"/>
            <a:ext cx="134168" cy="2870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FE3B5F-F05B-F504-FBF0-129FC294E86E}"/>
              </a:ext>
            </a:extLst>
          </p:cNvPr>
          <p:cNvCxnSpPr>
            <a:cxnSpLocks/>
          </p:cNvCxnSpPr>
          <p:nvPr/>
        </p:nvCxnSpPr>
        <p:spPr>
          <a:xfrm flipH="1">
            <a:off x="7302858" y="2569721"/>
            <a:ext cx="134168" cy="2387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400E71-FA4B-335F-49A5-26E98DD9A2AC}"/>
              </a:ext>
            </a:extLst>
          </p:cNvPr>
          <p:cNvCxnSpPr>
            <a:cxnSpLocks/>
          </p:cNvCxnSpPr>
          <p:nvPr/>
        </p:nvCxnSpPr>
        <p:spPr>
          <a:xfrm flipH="1">
            <a:off x="621099" y="4479440"/>
            <a:ext cx="323296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B34BDC0-F466-66D2-6326-E0C148407DDF}"/>
              </a:ext>
            </a:extLst>
          </p:cNvPr>
          <p:cNvCxnSpPr>
            <a:cxnSpLocks/>
          </p:cNvCxnSpPr>
          <p:nvPr/>
        </p:nvCxnSpPr>
        <p:spPr>
          <a:xfrm flipH="1">
            <a:off x="613001" y="4823645"/>
            <a:ext cx="27097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B8707A7-458B-2815-D7B7-EDE006388616}"/>
              </a:ext>
            </a:extLst>
          </p:cNvPr>
          <p:cNvCxnSpPr>
            <a:cxnSpLocks/>
          </p:cNvCxnSpPr>
          <p:nvPr/>
        </p:nvCxnSpPr>
        <p:spPr>
          <a:xfrm flipH="1" flipV="1">
            <a:off x="4253613" y="4167795"/>
            <a:ext cx="304253" cy="759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A9CD4CE-CD1C-72D8-99CC-18381100C504}"/>
              </a:ext>
            </a:extLst>
          </p:cNvPr>
          <p:cNvCxnSpPr>
            <a:cxnSpLocks/>
          </p:cNvCxnSpPr>
          <p:nvPr/>
        </p:nvCxnSpPr>
        <p:spPr>
          <a:xfrm flipH="1">
            <a:off x="4263157" y="4496072"/>
            <a:ext cx="293054" cy="941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8982CE4-FA8D-3907-F8A3-4FEAC02DBBBF}"/>
              </a:ext>
            </a:extLst>
          </p:cNvPr>
          <p:cNvCxnSpPr>
            <a:cxnSpLocks/>
          </p:cNvCxnSpPr>
          <p:nvPr/>
        </p:nvCxnSpPr>
        <p:spPr>
          <a:xfrm flipH="1">
            <a:off x="7187172" y="4466208"/>
            <a:ext cx="347074" cy="1323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1D863A0-0FE3-25EC-F48A-A6F7E7D055A6}"/>
              </a:ext>
            </a:extLst>
          </p:cNvPr>
          <p:cNvCxnSpPr>
            <a:cxnSpLocks/>
          </p:cNvCxnSpPr>
          <p:nvPr/>
        </p:nvCxnSpPr>
        <p:spPr>
          <a:xfrm flipH="1">
            <a:off x="7187172" y="4801967"/>
            <a:ext cx="357913" cy="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9875D29-565A-F768-51B1-DA80BF9FD3E6}"/>
              </a:ext>
            </a:extLst>
          </p:cNvPr>
          <p:cNvCxnSpPr>
            <a:cxnSpLocks/>
          </p:cNvCxnSpPr>
          <p:nvPr/>
        </p:nvCxnSpPr>
        <p:spPr>
          <a:xfrm>
            <a:off x="7187172" y="4253595"/>
            <a:ext cx="8340" cy="5700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5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D6A4-6388-6755-E9EE-9DB17ED6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515" y="117127"/>
            <a:ext cx="5900201" cy="541040"/>
          </a:xfrm>
        </p:spPr>
        <p:txBody>
          <a:bodyPr>
            <a:noAutofit/>
          </a:bodyPr>
          <a:lstStyle/>
          <a:p>
            <a:r>
              <a:rPr lang="en-US" sz="4000" dirty="0" err="1"/>
              <a:t>Leggos</a:t>
            </a:r>
            <a:r>
              <a:rPr lang="en-US" sz="4000" dirty="0"/>
              <a:t>® - Client Exchange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327D33-F4EE-C800-6261-1942AD826F86}"/>
              </a:ext>
            </a:extLst>
          </p:cNvPr>
          <p:cNvCxnSpPr>
            <a:cxnSpLocks/>
          </p:cNvCxnSpPr>
          <p:nvPr/>
        </p:nvCxnSpPr>
        <p:spPr>
          <a:xfrm>
            <a:off x="273311" y="327812"/>
            <a:ext cx="0" cy="1324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3ABB7A-C2D9-FD13-C555-77F314ABE71F}"/>
              </a:ext>
            </a:extLst>
          </p:cNvPr>
          <p:cNvCxnSpPr>
            <a:cxnSpLocks/>
          </p:cNvCxnSpPr>
          <p:nvPr/>
        </p:nvCxnSpPr>
        <p:spPr>
          <a:xfrm flipH="1" flipV="1">
            <a:off x="8354419" y="515399"/>
            <a:ext cx="646593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715582-3D97-1642-7664-4800FE15AA3E}"/>
              </a:ext>
            </a:extLst>
          </p:cNvPr>
          <p:cNvCxnSpPr>
            <a:cxnSpLocks/>
          </p:cNvCxnSpPr>
          <p:nvPr/>
        </p:nvCxnSpPr>
        <p:spPr>
          <a:xfrm>
            <a:off x="273311" y="1704855"/>
            <a:ext cx="0" cy="1324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31E0BB-861F-0147-721A-D23447FB106A}"/>
              </a:ext>
            </a:extLst>
          </p:cNvPr>
          <p:cNvCxnSpPr>
            <a:cxnSpLocks/>
          </p:cNvCxnSpPr>
          <p:nvPr/>
        </p:nvCxnSpPr>
        <p:spPr>
          <a:xfrm>
            <a:off x="273311" y="3185312"/>
            <a:ext cx="0" cy="1324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B1ABC0-643F-7FE8-A08E-6D8F981FB53D}"/>
              </a:ext>
            </a:extLst>
          </p:cNvPr>
          <p:cNvCxnSpPr>
            <a:cxnSpLocks/>
          </p:cNvCxnSpPr>
          <p:nvPr/>
        </p:nvCxnSpPr>
        <p:spPr>
          <a:xfrm>
            <a:off x="273311" y="4663417"/>
            <a:ext cx="0" cy="1324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0B77C3-E4B2-749F-630A-76CEE4E64B40}"/>
              </a:ext>
            </a:extLst>
          </p:cNvPr>
          <p:cNvCxnSpPr>
            <a:cxnSpLocks/>
          </p:cNvCxnSpPr>
          <p:nvPr/>
        </p:nvCxnSpPr>
        <p:spPr>
          <a:xfrm>
            <a:off x="659754" y="117127"/>
            <a:ext cx="0" cy="1324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DC5529-C449-2A12-1E59-9109FB4194F7}"/>
              </a:ext>
            </a:extLst>
          </p:cNvPr>
          <p:cNvCxnSpPr>
            <a:cxnSpLocks/>
          </p:cNvCxnSpPr>
          <p:nvPr/>
        </p:nvCxnSpPr>
        <p:spPr>
          <a:xfrm flipH="1" flipV="1">
            <a:off x="9414485" y="521344"/>
            <a:ext cx="646593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BF20FA-3B35-CE63-D9DB-9E97C2516BD9}"/>
              </a:ext>
            </a:extLst>
          </p:cNvPr>
          <p:cNvCxnSpPr>
            <a:cxnSpLocks/>
          </p:cNvCxnSpPr>
          <p:nvPr/>
        </p:nvCxnSpPr>
        <p:spPr>
          <a:xfrm flipH="1" flipV="1">
            <a:off x="10351948" y="569633"/>
            <a:ext cx="646593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9391E7D-8EC4-47F8-C7AC-BF566354D267}"/>
              </a:ext>
            </a:extLst>
          </p:cNvPr>
          <p:cNvSpPr/>
          <p:nvPr/>
        </p:nvSpPr>
        <p:spPr>
          <a:xfrm>
            <a:off x="790032" y="1121626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entity-resources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AE39C3-2DFF-131C-279E-B7BBF241264E}"/>
              </a:ext>
            </a:extLst>
          </p:cNvPr>
          <p:cNvSpPr/>
          <p:nvPr/>
        </p:nvSpPr>
        <p:spPr>
          <a:xfrm>
            <a:off x="4255169" y="3073124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metric-types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72EB50-3AEB-764B-289F-790F84F7862E}"/>
              </a:ext>
            </a:extLst>
          </p:cNvPr>
          <p:cNvSpPr/>
          <p:nvPr/>
        </p:nvSpPr>
        <p:spPr>
          <a:xfrm>
            <a:off x="4545023" y="700566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entity-types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A1EFD5-6457-4751-8D73-23F3CAB46AB4}"/>
              </a:ext>
            </a:extLst>
          </p:cNvPr>
          <p:cNvSpPr/>
          <p:nvPr/>
        </p:nvSpPr>
        <p:spPr>
          <a:xfrm>
            <a:off x="7234940" y="1185434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entity-host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674333-3F65-D706-DBE9-F837F5EDFA49}"/>
              </a:ext>
            </a:extLst>
          </p:cNvPr>
          <p:cNvSpPr/>
          <p:nvPr/>
        </p:nvSpPr>
        <p:spPr>
          <a:xfrm>
            <a:off x="695323" y="3449960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metric-resources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F3F599-924A-E437-26FA-A3B05ECAF770}"/>
              </a:ext>
            </a:extLst>
          </p:cNvPr>
          <p:cNvSpPr/>
          <p:nvPr/>
        </p:nvSpPr>
        <p:spPr>
          <a:xfrm>
            <a:off x="7302858" y="3933207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metric-host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8509D2-B33C-C516-D175-1E88D08442F8}"/>
              </a:ext>
            </a:extLst>
          </p:cNvPr>
          <p:cNvCxnSpPr>
            <a:stCxn id="41" idx="1"/>
            <a:endCxn id="38" idx="3"/>
          </p:cNvCxnSpPr>
          <p:nvPr/>
        </p:nvCxnSpPr>
        <p:spPr>
          <a:xfrm flipH="1" flipV="1">
            <a:off x="6783980" y="878504"/>
            <a:ext cx="450960" cy="48486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565333-C454-D13F-6A36-E1E0D813AEB6}"/>
              </a:ext>
            </a:extLst>
          </p:cNvPr>
          <p:cNvCxnSpPr>
            <a:cxnSpLocks/>
            <a:stCxn id="41" idx="3"/>
            <a:endCxn id="52" idx="1"/>
          </p:cNvCxnSpPr>
          <p:nvPr/>
        </p:nvCxnSpPr>
        <p:spPr>
          <a:xfrm flipV="1">
            <a:off x="9473897" y="1351512"/>
            <a:ext cx="263884" cy="1186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A5ACD8D-73F4-BAC1-0474-BCB04010C4C0}"/>
              </a:ext>
            </a:extLst>
          </p:cNvPr>
          <p:cNvSpPr/>
          <p:nvPr/>
        </p:nvSpPr>
        <p:spPr>
          <a:xfrm>
            <a:off x="9737781" y="1173574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18F9637-8364-4AE0-60B5-AB08851EC80E}"/>
              </a:ext>
            </a:extLst>
          </p:cNvPr>
          <p:cNvCxnSpPr>
            <a:cxnSpLocks/>
            <a:stCxn id="47" idx="3"/>
            <a:endCxn id="64" idx="1"/>
          </p:cNvCxnSpPr>
          <p:nvPr/>
        </p:nvCxnSpPr>
        <p:spPr>
          <a:xfrm>
            <a:off x="9541815" y="4111145"/>
            <a:ext cx="337247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1AF3768-50AF-B96F-10AF-BEA24E78D40D}"/>
              </a:ext>
            </a:extLst>
          </p:cNvPr>
          <p:cNvSpPr/>
          <p:nvPr/>
        </p:nvSpPr>
        <p:spPr>
          <a:xfrm>
            <a:off x="9879062" y="3933207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postgresql</a:t>
            </a:r>
            <a:r>
              <a:rPr lang="en-US" b="1" dirty="0"/>
              <a:t>-adapter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9BD8BE8-C299-8F7C-264E-FF89C44E14DA}"/>
              </a:ext>
            </a:extLst>
          </p:cNvPr>
          <p:cNvCxnSpPr>
            <a:cxnSpLocks/>
            <a:stCxn id="47" idx="1"/>
            <a:endCxn id="37" idx="3"/>
          </p:cNvCxnSpPr>
          <p:nvPr/>
        </p:nvCxnSpPr>
        <p:spPr>
          <a:xfrm flipH="1" flipV="1">
            <a:off x="6494126" y="3251062"/>
            <a:ext cx="808732" cy="860083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FDD480F-78F6-65ED-31EB-2BE0505BECC9}"/>
              </a:ext>
            </a:extLst>
          </p:cNvPr>
          <p:cNvSpPr/>
          <p:nvPr/>
        </p:nvSpPr>
        <p:spPr>
          <a:xfrm>
            <a:off x="876233" y="384747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accesslogv3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149EFE7-1381-79AA-0EB3-E00DF2B25C18}"/>
              </a:ext>
            </a:extLst>
          </p:cNvPr>
          <p:cNvSpPr/>
          <p:nvPr/>
        </p:nvSpPr>
        <p:spPr>
          <a:xfrm>
            <a:off x="4391006" y="4282334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prometheus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EC49F2-C3A9-6778-6295-BF3ADE87403B}"/>
              </a:ext>
            </a:extLst>
          </p:cNvPr>
          <p:cNvSpPr/>
          <p:nvPr/>
        </p:nvSpPr>
        <p:spPr>
          <a:xfrm>
            <a:off x="4391006" y="3950804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CEAD80D-BB2D-1C86-26BB-4AB4CE353ADA}"/>
              </a:ext>
            </a:extLst>
          </p:cNvPr>
          <p:cNvSpPr/>
          <p:nvPr/>
        </p:nvSpPr>
        <p:spPr>
          <a:xfrm>
            <a:off x="4391006" y="3579324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accesslogv3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B28B2A6-F923-2FE4-A4C9-598F206278D5}"/>
              </a:ext>
            </a:extLst>
          </p:cNvPr>
          <p:cNvSpPr/>
          <p:nvPr/>
        </p:nvSpPr>
        <p:spPr>
          <a:xfrm>
            <a:off x="4451309" y="1508832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4014479-BBF8-81F3-838B-DB30B65393DC}"/>
              </a:ext>
            </a:extLst>
          </p:cNvPr>
          <p:cNvSpPr/>
          <p:nvPr/>
        </p:nvSpPr>
        <p:spPr>
          <a:xfrm>
            <a:off x="4570690" y="1122296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E6D7153-E3A6-6FFE-7497-5D339182FA0B}"/>
              </a:ext>
            </a:extLst>
          </p:cNvPr>
          <p:cNvSpPr/>
          <p:nvPr/>
        </p:nvSpPr>
        <p:spPr>
          <a:xfrm>
            <a:off x="7302858" y="1584769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1503E2-7587-B931-3D92-0714A951350A}"/>
              </a:ext>
            </a:extLst>
          </p:cNvPr>
          <p:cNvSpPr/>
          <p:nvPr/>
        </p:nvSpPr>
        <p:spPr>
          <a:xfrm>
            <a:off x="7324233" y="196261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4C69DE1-1D4A-8D60-08BA-A9C8FF613B4C}"/>
              </a:ext>
            </a:extLst>
          </p:cNvPr>
          <p:cNvSpPr/>
          <p:nvPr/>
        </p:nvSpPr>
        <p:spPr>
          <a:xfrm>
            <a:off x="925869" y="155941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20801D8-8594-9229-D9E9-56D25ABA0919}"/>
              </a:ext>
            </a:extLst>
          </p:cNvPr>
          <p:cNvSpPr/>
          <p:nvPr/>
        </p:nvSpPr>
        <p:spPr>
          <a:xfrm>
            <a:off x="925869" y="189769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AC66C9-5857-0AAD-24F7-2D45F30277C6}"/>
              </a:ext>
            </a:extLst>
          </p:cNvPr>
          <p:cNvCxnSpPr>
            <a:cxnSpLocks/>
            <a:stCxn id="29" idx="3"/>
            <a:endCxn id="38" idx="1"/>
          </p:cNvCxnSpPr>
          <p:nvPr/>
        </p:nvCxnSpPr>
        <p:spPr>
          <a:xfrm flipV="1">
            <a:off x="3028989" y="878504"/>
            <a:ext cx="1516034" cy="42106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7955CBE-B445-E066-1D43-EFE036F7C0D2}"/>
              </a:ext>
            </a:extLst>
          </p:cNvPr>
          <p:cNvCxnSpPr>
            <a:cxnSpLocks/>
            <a:stCxn id="43" idx="3"/>
            <a:endCxn id="37" idx="1"/>
          </p:cNvCxnSpPr>
          <p:nvPr/>
        </p:nvCxnSpPr>
        <p:spPr>
          <a:xfrm flipV="1">
            <a:off x="2934280" y="3251062"/>
            <a:ext cx="1320889" cy="376836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FEEAE1D-7FA1-1475-6CE8-215415F1D7B0}"/>
              </a:ext>
            </a:extLst>
          </p:cNvPr>
          <p:cNvSpPr/>
          <p:nvPr/>
        </p:nvSpPr>
        <p:spPr>
          <a:xfrm>
            <a:off x="7438695" y="4349297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accesslogv3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0E8C91-6B39-0899-545F-80F1F6FBC54A}"/>
              </a:ext>
            </a:extLst>
          </p:cNvPr>
          <p:cNvSpPr/>
          <p:nvPr/>
        </p:nvSpPr>
        <p:spPr>
          <a:xfrm>
            <a:off x="9879061" y="4474252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elastic-adapter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47163-6035-ADBC-7D45-548116A688C0}"/>
              </a:ext>
            </a:extLst>
          </p:cNvPr>
          <p:cNvCxnSpPr>
            <a:cxnSpLocks/>
            <a:stCxn id="47" idx="3"/>
            <a:endCxn id="115" idx="1"/>
          </p:cNvCxnSpPr>
          <p:nvPr/>
        </p:nvCxnSpPr>
        <p:spPr>
          <a:xfrm>
            <a:off x="9541815" y="4111145"/>
            <a:ext cx="337246" cy="541045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1F8CE5A-B104-5AD6-9E0B-5F331E4B951F}"/>
              </a:ext>
            </a:extLst>
          </p:cNvPr>
          <p:cNvSpPr/>
          <p:nvPr/>
        </p:nvSpPr>
        <p:spPr>
          <a:xfrm>
            <a:off x="7452350" y="4730193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prometheus</a:t>
            </a:r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9C1D05D-4E8D-68B9-5466-28A752FB496D}"/>
              </a:ext>
            </a:extLst>
          </p:cNvPr>
          <p:cNvSpPr/>
          <p:nvPr/>
        </p:nvSpPr>
        <p:spPr>
          <a:xfrm>
            <a:off x="7452350" y="5103803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A700585-A45B-AA28-2D7B-1F45F0A8B431}"/>
              </a:ext>
            </a:extLst>
          </p:cNvPr>
          <p:cNvSpPr/>
          <p:nvPr/>
        </p:nvSpPr>
        <p:spPr>
          <a:xfrm>
            <a:off x="876233" y="4209796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prometheus</a:t>
            </a:r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61667C2-7999-E435-AF18-0D95E2AA0289}"/>
              </a:ext>
            </a:extLst>
          </p:cNvPr>
          <p:cNvSpPr/>
          <p:nvPr/>
        </p:nvSpPr>
        <p:spPr>
          <a:xfrm>
            <a:off x="876233" y="4547183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3F7C3FF-13CF-DF89-5240-FB4F63C86826}"/>
              </a:ext>
            </a:extLst>
          </p:cNvPr>
          <p:cNvSpPr/>
          <p:nvPr/>
        </p:nvSpPr>
        <p:spPr>
          <a:xfrm>
            <a:off x="876233" y="4901316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health</a:t>
            </a:r>
          </a:p>
        </p:txBody>
      </p:sp>
    </p:spTree>
    <p:extLst>
      <p:ext uri="{BB962C8B-B14F-4D97-AF65-F5344CB8AC3E}">
        <p14:creationId xmlns:p14="http://schemas.microsoft.com/office/powerpoint/2010/main" val="223427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D6A4-6388-6755-E9EE-9DB17ED6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515" y="117127"/>
            <a:ext cx="5900201" cy="541040"/>
          </a:xfrm>
        </p:spPr>
        <p:txBody>
          <a:bodyPr>
            <a:noAutofit/>
          </a:bodyPr>
          <a:lstStyle/>
          <a:p>
            <a:r>
              <a:rPr lang="en-US" sz="4000" dirty="0" err="1"/>
              <a:t>Leggos</a:t>
            </a:r>
            <a:r>
              <a:rPr lang="en-US" sz="4000" dirty="0"/>
              <a:t>® SLO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327D33-F4EE-C800-6261-1942AD826F86}"/>
              </a:ext>
            </a:extLst>
          </p:cNvPr>
          <p:cNvCxnSpPr>
            <a:cxnSpLocks/>
          </p:cNvCxnSpPr>
          <p:nvPr/>
        </p:nvCxnSpPr>
        <p:spPr>
          <a:xfrm>
            <a:off x="244149" y="117127"/>
            <a:ext cx="0" cy="1324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D8381A-7E0F-DB68-4A6A-94EADEF2604B}"/>
              </a:ext>
            </a:extLst>
          </p:cNvPr>
          <p:cNvCxnSpPr>
            <a:cxnSpLocks/>
          </p:cNvCxnSpPr>
          <p:nvPr/>
        </p:nvCxnSpPr>
        <p:spPr>
          <a:xfrm flipV="1">
            <a:off x="7562851" y="285875"/>
            <a:ext cx="312336" cy="664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3ABB7A-C2D9-FD13-C555-77F314ABE71F}"/>
              </a:ext>
            </a:extLst>
          </p:cNvPr>
          <p:cNvCxnSpPr>
            <a:cxnSpLocks/>
          </p:cNvCxnSpPr>
          <p:nvPr/>
        </p:nvCxnSpPr>
        <p:spPr>
          <a:xfrm flipH="1" flipV="1">
            <a:off x="8354419" y="312612"/>
            <a:ext cx="646593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886F777-DF05-BE71-1732-20C13F4572BF}"/>
              </a:ext>
            </a:extLst>
          </p:cNvPr>
          <p:cNvSpPr/>
          <p:nvPr/>
        </p:nvSpPr>
        <p:spPr>
          <a:xfrm>
            <a:off x="7562851" y="3887120"/>
            <a:ext cx="2158628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-exchange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20BF0B-BD06-6DF9-02B0-8E6749A2EDC7}"/>
              </a:ext>
            </a:extLst>
          </p:cNvPr>
          <p:cNvSpPr/>
          <p:nvPr/>
        </p:nvSpPr>
        <p:spPr>
          <a:xfrm>
            <a:off x="5106632" y="3818152"/>
            <a:ext cx="2184354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timeseries-exchange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FF6FA8-F549-7342-38DC-36B9AE6830F7}"/>
              </a:ext>
            </a:extLst>
          </p:cNvPr>
          <p:cNvSpPr/>
          <p:nvPr/>
        </p:nvSpPr>
        <p:spPr>
          <a:xfrm>
            <a:off x="5106632" y="3368869"/>
            <a:ext cx="2184354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timeseries-data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3BEE1A-F21C-E8CF-69AC-041F8705640D}"/>
              </a:ext>
            </a:extLst>
          </p:cNvPr>
          <p:cNvSpPr/>
          <p:nvPr/>
        </p:nvSpPr>
        <p:spPr>
          <a:xfrm>
            <a:off x="7562851" y="3368856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241EB3-BB1F-EE3E-3159-85AC98A929FD}"/>
              </a:ext>
            </a:extLst>
          </p:cNvPr>
          <p:cNvSpPr/>
          <p:nvPr/>
        </p:nvSpPr>
        <p:spPr>
          <a:xfrm>
            <a:off x="9949334" y="4311436"/>
            <a:ext cx="2158629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customer-</a:t>
            </a:r>
            <a:r>
              <a:rPr lang="en-US" b="1" dirty="0" err="1"/>
              <a:t>cdc</a:t>
            </a:r>
            <a:endParaRPr lang="en-US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BD4303-92C3-BF26-2024-18A673F3C568}"/>
              </a:ext>
            </a:extLst>
          </p:cNvPr>
          <p:cNvSpPr/>
          <p:nvPr/>
        </p:nvSpPr>
        <p:spPr>
          <a:xfrm>
            <a:off x="9949334" y="3314255"/>
            <a:ext cx="2158629" cy="4104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customer-data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4E8541-C10F-89FA-96FA-614BB2879E1F}"/>
              </a:ext>
            </a:extLst>
          </p:cNvPr>
          <p:cNvSpPr/>
          <p:nvPr/>
        </p:nvSpPr>
        <p:spPr>
          <a:xfrm>
            <a:off x="5150642" y="4325503"/>
            <a:ext cx="2184354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timeseries-</a:t>
            </a:r>
            <a:r>
              <a:rPr lang="en-US" b="1" dirty="0" err="1"/>
              <a:t>cdc</a:t>
            </a:r>
            <a:endParaRPr lang="en-US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45E4A0-B3AF-56E8-FDDF-1E81D4D1353B}"/>
              </a:ext>
            </a:extLst>
          </p:cNvPr>
          <p:cNvSpPr/>
          <p:nvPr/>
        </p:nvSpPr>
        <p:spPr>
          <a:xfrm>
            <a:off x="7562851" y="4325503"/>
            <a:ext cx="2158628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slo-cdc</a:t>
            </a:r>
            <a:endParaRPr lang="en-US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356A2D-0496-B2C5-B161-E11A80D9E4CD}"/>
              </a:ext>
            </a:extLst>
          </p:cNvPr>
          <p:cNvSpPr/>
          <p:nvPr/>
        </p:nvSpPr>
        <p:spPr>
          <a:xfrm>
            <a:off x="9949333" y="3802886"/>
            <a:ext cx="2158629" cy="4104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customer-exchange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4D9C27-7C83-FBCD-D988-B41F11D04499}"/>
              </a:ext>
            </a:extLst>
          </p:cNvPr>
          <p:cNvSpPr/>
          <p:nvPr/>
        </p:nvSpPr>
        <p:spPr>
          <a:xfrm>
            <a:off x="4461202" y="1997428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entity-resources</a:t>
            </a:r>
          </a:p>
        </p:txBody>
      </p:sp>
    </p:spTree>
    <p:extLst>
      <p:ext uri="{BB962C8B-B14F-4D97-AF65-F5344CB8AC3E}">
        <p14:creationId xmlns:p14="http://schemas.microsoft.com/office/powerpoint/2010/main" val="235292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D6A4-6388-6755-E9EE-9DB17ED6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515" y="117127"/>
            <a:ext cx="5900201" cy="541040"/>
          </a:xfrm>
        </p:spPr>
        <p:txBody>
          <a:bodyPr>
            <a:noAutofit/>
          </a:bodyPr>
          <a:lstStyle/>
          <a:p>
            <a:r>
              <a:rPr lang="en-US" sz="4000" dirty="0"/>
              <a:t>Servers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2CAAB2-4F26-9795-B71C-6066629BFDE4}"/>
              </a:ext>
            </a:extLst>
          </p:cNvPr>
          <p:cNvSpPr/>
          <p:nvPr/>
        </p:nvSpPr>
        <p:spPr>
          <a:xfrm>
            <a:off x="216680" y="3929911"/>
            <a:ext cx="216416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client-exchange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5E5123-FA64-2F8C-0F15-B85267D66A9D}"/>
              </a:ext>
            </a:extLst>
          </p:cNvPr>
          <p:cNvSpPr/>
          <p:nvPr/>
        </p:nvSpPr>
        <p:spPr>
          <a:xfrm>
            <a:off x="5190616" y="698495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E54724-734B-EAA6-6CC1-F12C743FDBF6}"/>
              </a:ext>
            </a:extLst>
          </p:cNvPr>
          <p:cNvSpPr/>
          <p:nvPr/>
        </p:nvSpPr>
        <p:spPr>
          <a:xfrm>
            <a:off x="216680" y="5095767"/>
            <a:ext cx="1886101" cy="358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metrics-ingress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86F777-DF05-BE71-1732-20C13F4572BF}"/>
              </a:ext>
            </a:extLst>
          </p:cNvPr>
          <p:cNvSpPr/>
          <p:nvPr/>
        </p:nvSpPr>
        <p:spPr>
          <a:xfrm>
            <a:off x="6654994" y="3548669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-exchange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20BF0B-BD06-6DF9-02B0-8E6749A2EDC7}"/>
              </a:ext>
            </a:extLst>
          </p:cNvPr>
          <p:cNvSpPr/>
          <p:nvPr/>
        </p:nvSpPr>
        <p:spPr>
          <a:xfrm>
            <a:off x="6654994" y="2382093"/>
            <a:ext cx="2184354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timeseries-exchange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C2131A-0862-B040-9DAB-BF28038775ED}"/>
              </a:ext>
            </a:extLst>
          </p:cNvPr>
          <p:cNvSpPr/>
          <p:nvPr/>
        </p:nvSpPr>
        <p:spPr>
          <a:xfrm>
            <a:off x="5343016" y="850895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926031-B48A-5DDC-CAF1-F32796A0C45A}"/>
              </a:ext>
            </a:extLst>
          </p:cNvPr>
          <p:cNvSpPr/>
          <p:nvPr/>
        </p:nvSpPr>
        <p:spPr>
          <a:xfrm>
            <a:off x="5495416" y="1003295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241EB3-BB1F-EE3E-3159-85AC98A929FD}"/>
              </a:ext>
            </a:extLst>
          </p:cNvPr>
          <p:cNvSpPr/>
          <p:nvPr/>
        </p:nvSpPr>
        <p:spPr>
          <a:xfrm>
            <a:off x="5647816" y="1155695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BD4303-92C3-BF26-2024-18A673F3C568}"/>
              </a:ext>
            </a:extLst>
          </p:cNvPr>
          <p:cNvSpPr/>
          <p:nvPr/>
        </p:nvSpPr>
        <p:spPr>
          <a:xfrm>
            <a:off x="494740" y="2999721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entity-exchange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FD5F27-F151-E7E0-B247-8802E069F0FE}"/>
              </a:ext>
            </a:extLst>
          </p:cNvPr>
          <p:cNvSpPr/>
          <p:nvPr/>
        </p:nvSpPr>
        <p:spPr>
          <a:xfrm>
            <a:off x="9162509" y="660412"/>
            <a:ext cx="2389110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timeseries-replication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57DC3E-F613-4C5E-53D1-EFB77E911030}"/>
              </a:ext>
            </a:extLst>
          </p:cNvPr>
          <p:cNvSpPr/>
          <p:nvPr/>
        </p:nvSpPr>
        <p:spPr>
          <a:xfrm>
            <a:off x="696380" y="1923393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elastic-exchange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78D019-1D72-3F60-9FCF-8AFBEAFAD84C}"/>
              </a:ext>
            </a:extLst>
          </p:cNvPr>
          <p:cNvSpPr/>
          <p:nvPr/>
        </p:nvSpPr>
        <p:spPr>
          <a:xfrm>
            <a:off x="9162509" y="1308095"/>
            <a:ext cx="2389110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-replication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5E76EF-7AE7-75DD-2BE7-D9C82CDD49DA}"/>
              </a:ext>
            </a:extLst>
          </p:cNvPr>
          <p:cNvSpPr/>
          <p:nvPr/>
        </p:nvSpPr>
        <p:spPr>
          <a:xfrm>
            <a:off x="6654994" y="2939211"/>
            <a:ext cx="2184354" cy="397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timeseries-</a:t>
            </a:r>
            <a:r>
              <a:rPr lang="en-US" b="1" dirty="0" err="1"/>
              <a:t>cdc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B20B4D-398E-4A30-C2A3-BF57B0E95220}"/>
              </a:ext>
            </a:extLst>
          </p:cNvPr>
          <p:cNvSpPr/>
          <p:nvPr/>
        </p:nvSpPr>
        <p:spPr>
          <a:xfrm>
            <a:off x="6654994" y="4102351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slo-cdc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9760A8-00A1-FB42-A053-444D04BCA853}"/>
              </a:ext>
            </a:extLst>
          </p:cNvPr>
          <p:cNvSpPr/>
          <p:nvPr/>
        </p:nvSpPr>
        <p:spPr>
          <a:xfrm>
            <a:off x="3463462" y="4870279"/>
            <a:ext cx="2184354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customer-exchange</a:t>
            </a:r>
          </a:p>
        </p:txBody>
      </p:sp>
    </p:spTree>
    <p:extLst>
      <p:ext uri="{BB962C8B-B14F-4D97-AF65-F5344CB8AC3E}">
        <p14:creationId xmlns:p14="http://schemas.microsoft.com/office/powerpoint/2010/main" val="361366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447E-7F13-12AC-039D-8A103530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57" y="114030"/>
            <a:ext cx="7086600" cy="443553"/>
          </a:xfrm>
        </p:spPr>
        <p:txBody>
          <a:bodyPr>
            <a:normAutofit/>
          </a:bodyPr>
          <a:lstStyle/>
          <a:p>
            <a:r>
              <a:rPr lang="en-US" sz="2500" dirty="0"/>
              <a:t>Client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4F625C-8302-83D0-19B2-92D6D409BA37}"/>
              </a:ext>
            </a:extLst>
          </p:cNvPr>
          <p:cNvSpPr/>
          <p:nvPr/>
        </p:nvSpPr>
        <p:spPr>
          <a:xfrm>
            <a:off x="5916316" y="1114418"/>
            <a:ext cx="5940532" cy="5409063"/>
          </a:xfrm>
          <a:prstGeom prst="rect">
            <a:avLst/>
          </a:prstGeom>
          <a:ln w="2222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E0F5E-6EE0-1844-350B-9EC14DE15CBA}"/>
              </a:ext>
            </a:extLst>
          </p:cNvPr>
          <p:cNvSpPr/>
          <p:nvPr/>
        </p:nvSpPr>
        <p:spPr>
          <a:xfrm>
            <a:off x="5916316" y="676318"/>
            <a:ext cx="5940531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203461-4056-B11D-C7A3-88B73BC7E7AD}"/>
              </a:ext>
            </a:extLst>
          </p:cNvPr>
          <p:cNvSpPr/>
          <p:nvPr/>
        </p:nvSpPr>
        <p:spPr>
          <a:xfrm>
            <a:off x="6497336" y="3159058"/>
            <a:ext cx="2136798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Metric Ingress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7C1C97-2587-77FC-A67B-04300B28110D}"/>
              </a:ext>
            </a:extLst>
          </p:cNvPr>
          <p:cNvSpPr/>
          <p:nvPr/>
        </p:nvSpPr>
        <p:spPr>
          <a:xfrm>
            <a:off x="6480179" y="5380009"/>
            <a:ext cx="2210937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06A2E-7E16-BCDB-5300-FAE02FBAA627}"/>
              </a:ext>
            </a:extLst>
          </p:cNvPr>
          <p:cNvSpPr/>
          <p:nvPr/>
        </p:nvSpPr>
        <p:spPr>
          <a:xfrm>
            <a:off x="6488758" y="3538662"/>
            <a:ext cx="2136798" cy="153104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Prometheus</a:t>
            </a:r>
          </a:p>
          <a:p>
            <a:pPr algn="ctr"/>
            <a:r>
              <a:rPr lang="en-US" dirty="0"/>
              <a:t>Timeseries</a:t>
            </a:r>
          </a:p>
          <a:p>
            <a:pPr algn="ctr"/>
            <a:r>
              <a:rPr lang="en-US" dirty="0"/>
              <a:t>Relational A &amp; P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34AD1-6BB6-67E1-1F6E-7DF352EADB36}"/>
              </a:ext>
            </a:extLst>
          </p:cNvPr>
          <p:cNvSpPr/>
          <p:nvPr/>
        </p:nvSpPr>
        <p:spPr>
          <a:xfrm>
            <a:off x="6497336" y="5762403"/>
            <a:ext cx="2210937" cy="65405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Timeseries</a:t>
            </a:r>
          </a:p>
          <a:p>
            <a:pPr algn="ctr"/>
            <a:r>
              <a:rPr lang="en-US" dirty="0"/>
              <a:t>Relational A &amp; 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F24D3-59CA-B99D-7FC8-7AAB347D288B}"/>
              </a:ext>
            </a:extLst>
          </p:cNvPr>
          <p:cNvSpPr/>
          <p:nvPr/>
        </p:nvSpPr>
        <p:spPr>
          <a:xfrm>
            <a:off x="289367" y="700149"/>
            <a:ext cx="527226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Pod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641A59-F045-B2EB-C002-311741C9F00B}"/>
              </a:ext>
            </a:extLst>
          </p:cNvPr>
          <p:cNvSpPr/>
          <p:nvPr/>
        </p:nvSpPr>
        <p:spPr>
          <a:xfrm>
            <a:off x="3169132" y="2053888"/>
            <a:ext cx="213679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Exchange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4EB5AE-8197-E252-8E00-D642F579DAB0}"/>
              </a:ext>
            </a:extLst>
          </p:cNvPr>
          <p:cNvSpPr/>
          <p:nvPr/>
        </p:nvSpPr>
        <p:spPr>
          <a:xfrm>
            <a:off x="335152" y="1577699"/>
            <a:ext cx="2136798" cy="6403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EE8F6B-DE3B-6540-F51F-90CCE5746D41}"/>
              </a:ext>
            </a:extLst>
          </p:cNvPr>
          <p:cNvSpPr/>
          <p:nvPr/>
        </p:nvSpPr>
        <p:spPr>
          <a:xfrm>
            <a:off x="330007" y="2985707"/>
            <a:ext cx="2136798" cy="70329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43175B-9A0F-3E9E-32AB-7B69D815FE08}"/>
              </a:ext>
            </a:extLst>
          </p:cNvPr>
          <p:cNvSpPr/>
          <p:nvPr/>
        </p:nvSpPr>
        <p:spPr>
          <a:xfrm>
            <a:off x="3151975" y="2466727"/>
            <a:ext cx="2136798" cy="15232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Health</a:t>
            </a:r>
          </a:p>
          <a:p>
            <a:pPr algn="ctr"/>
            <a:r>
              <a:rPr lang="en-US" dirty="0"/>
              <a:t>Prometheus</a:t>
            </a:r>
          </a:p>
          <a:p>
            <a:pPr algn="ctr"/>
            <a:r>
              <a:rPr lang="en-US" dirty="0"/>
              <a:t>Access Log - Envoy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A51FEC-681B-C840-90C6-65FD121D6943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1398406" y="2218024"/>
            <a:ext cx="5145" cy="76768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83F04F5-07C2-F69D-92C2-E8460AA83735}"/>
              </a:ext>
            </a:extLst>
          </p:cNvPr>
          <p:cNvCxnSpPr>
            <a:cxnSpLocks/>
            <a:stCxn id="17" idx="0"/>
            <a:endCxn id="18" idx="3"/>
          </p:cNvCxnSpPr>
          <p:nvPr/>
        </p:nvCxnSpPr>
        <p:spPr>
          <a:xfrm rot="16200000" flipV="1">
            <a:off x="3276728" y="1093084"/>
            <a:ext cx="156026" cy="1765581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49C34F5-D448-BBE4-A749-BEF152C17CD7}"/>
              </a:ext>
            </a:extLst>
          </p:cNvPr>
          <p:cNvSpPr/>
          <p:nvPr/>
        </p:nvSpPr>
        <p:spPr>
          <a:xfrm>
            <a:off x="9520305" y="4253696"/>
            <a:ext cx="2046891" cy="4606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ElasticSearch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6CBBF1-6ACB-1239-FDB4-693FFE5E8D24}"/>
              </a:ext>
            </a:extLst>
          </p:cNvPr>
          <p:cNvSpPr/>
          <p:nvPr/>
        </p:nvSpPr>
        <p:spPr>
          <a:xfrm>
            <a:off x="9577695" y="5717184"/>
            <a:ext cx="2046891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4A3375-5788-D86F-AA91-96292E81AC0E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>
            <a:off x="8625556" y="4304187"/>
            <a:ext cx="894749" cy="1798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2CE84C-D606-8ECD-069B-4CD80D204EE8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 flipV="1">
            <a:off x="8708273" y="5910528"/>
            <a:ext cx="869422" cy="1789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3DC228-15B0-1E6A-E02E-49F52F7069F2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7557157" y="5069711"/>
            <a:ext cx="28491" cy="310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DAE1402-094F-B542-062D-AA28FAEAC2DE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>
            <a:off x="5288773" y="3228364"/>
            <a:ext cx="1199985" cy="1075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59FCA6D-9DA7-F4A1-E314-5B5A776A59F7}"/>
              </a:ext>
            </a:extLst>
          </p:cNvPr>
          <p:cNvSpPr/>
          <p:nvPr/>
        </p:nvSpPr>
        <p:spPr>
          <a:xfrm>
            <a:off x="9520306" y="3476319"/>
            <a:ext cx="2046891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Promscale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781322-6BA6-1D62-B4C8-B4EBDB5F262E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 flipV="1">
            <a:off x="8625556" y="3669663"/>
            <a:ext cx="894750" cy="634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0FB558C-2F7A-AD98-1EB9-8546AFC56A0E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2466805" y="3228364"/>
            <a:ext cx="685170" cy="108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DEC0F60-FA6F-AD7D-BD3F-5640CE7D88AA}"/>
              </a:ext>
            </a:extLst>
          </p:cNvPr>
          <p:cNvSpPr/>
          <p:nvPr/>
        </p:nvSpPr>
        <p:spPr>
          <a:xfrm>
            <a:off x="6480179" y="1266929"/>
            <a:ext cx="213679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 Data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87E8613-C471-BCBF-BA1B-47E202CC1C8C}"/>
              </a:ext>
            </a:extLst>
          </p:cNvPr>
          <p:cNvSpPr/>
          <p:nvPr/>
        </p:nvSpPr>
        <p:spPr>
          <a:xfrm>
            <a:off x="6480179" y="1715923"/>
            <a:ext cx="2136798" cy="11776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Envoy</a:t>
            </a:r>
          </a:p>
          <a:p>
            <a:pPr algn="ctr"/>
            <a:r>
              <a:rPr lang="en-US" dirty="0"/>
              <a:t>Relational A &amp; 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B403C3-D6E5-90F2-4DBC-8B9D6F4644F8}"/>
              </a:ext>
            </a:extLst>
          </p:cNvPr>
          <p:cNvCxnSpPr>
            <a:cxnSpLocks/>
            <a:stCxn id="20" idx="3"/>
            <a:endCxn id="85" idx="1"/>
          </p:cNvCxnSpPr>
          <p:nvPr/>
        </p:nvCxnSpPr>
        <p:spPr>
          <a:xfrm flipV="1">
            <a:off x="5288773" y="2304748"/>
            <a:ext cx="1191406" cy="923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C91947F-BD4C-58FC-19E4-2F14B7C91E62}"/>
              </a:ext>
            </a:extLst>
          </p:cNvPr>
          <p:cNvSpPr/>
          <p:nvPr/>
        </p:nvSpPr>
        <p:spPr>
          <a:xfrm>
            <a:off x="3160553" y="4721408"/>
            <a:ext cx="213679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 Control Plane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D6B74DF-86EB-F6DE-0961-CD26A3CDBBA4}"/>
              </a:ext>
            </a:extLst>
          </p:cNvPr>
          <p:cNvSpPr/>
          <p:nvPr/>
        </p:nvSpPr>
        <p:spPr>
          <a:xfrm>
            <a:off x="3169132" y="5165171"/>
            <a:ext cx="2136798" cy="11386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F1607B7-22EA-45AC-6DB3-E9C76DE6B653}"/>
              </a:ext>
            </a:extLst>
          </p:cNvPr>
          <p:cNvCxnSpPr>
            <a:cxnSpLocks/>
            <a:stCxn id="92" idx="3"/>
            <a:endCxn id="85" idx="1"/>
          </p:cNvCxnSpPr>
          <p:nvPr/>
        </p:nvCxnSpPr>
        <p:spPr>
          <a:xfrm flipV="1">
            <a:off x="5305930" y="2304748"/>
            <a:ext cx="1174249" cy="34297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BD1A7CF-EB09-A23E-54EC-48F42114F2DD}"/>
              </a:ext>
            </a:extLst>
          </p:cNvPr>
          <p:cNvCxnSpPr>
            <a:cxnSpLocks/>
            <a:stCxn id="19" idx="2"/>
            <a:endCxn id="92" idx="1"/>
          </p:cNvCxnSpPr>
          <p:nvPr/>
        </p:nvCxnSpPr>
        <p:spPr>
          <a:xfrm>
            <a:off x="1398406" y="3689006"/>
            <a:ext cx="1770726" cy="2045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2E9897C-A174-C38C-FEAC-22245629823F}"/>
              </a:ext>
            </a:extLst>
          </p:cNvPr>
          <p:cNvSpPr/>
          <p:nvPr/>
        </p:nvSpPr>
        <p:spPr>
          <a:xfrm>
            <a:off x="9482817" y="1938376"/>
            <a:ext cx="2066534" cy="47464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 RDS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108DF0C-AABF-DA44-D7DB-6CF4B912D7BA}"/>
              </a:ext>
            </a:extLst>
          </p:cNvPr>
          <p:cNvCxnSpPr>
            <a:cxnSpLocks/>
            <a:stCxn id="85" idx="3"/>
            <a:endCxn id="130" idx="1"/>
          </p:cNvCxnSpPr>
          <p:nvPr/>
        </p:nvCxnSpPr>
        <p:spPr>
          <a:xfrm flipV="1">
            <a:off x="8616977" y="2175699"/>
            <a:ext cx="865840" cy="12904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23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447E-7F13-12AC-039D-8A103530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57" y="114030"/>
            <a:ext cx="7086600" cy="443553"/>
          </a:xfrm>
        </p:spPr>
        <p:txBody>
          <a:bodyPr>
            <a:normAutofit/>
          </a:bodyPr>
          <a:lstStyle/>
          <a:p>
            <a:r>
              <a:rPr lang="en-US" sz="2500" dirty="0"/>
              <a:t>SLO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4F625C-8302-83D0-19B2-92D6D409BA37}"/>
              </a:ext>
            </a:extLst>
          </p:cNvPr>
          <p:cNvSpPr/>
          <p:nvPr/>
        </p:nvSpPr>
        <p:spPr>
          <a:xfrm>
            <a:off x="335152" y="1114418"/>
            <a:ext cx="11521696" cy="5409063"/>
          </a:xfrm>
          <a:prstGeom prst="rect">
            <a:avLst/>
          </a:prstGeom>
          <a:ln w="2222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E0F5E-6EE0-1844-350B-9EC14DE15CBA}"/>
              </a:ext>
            </a:extLst>
          </p:cNvPr>
          <p:cNvSpPr/>
          <p:nvPr/>
        </p:nvSpPr>
        <p:spPr>
          <a:xfrm>
            <a:off x="335152" y="676318"/>
            <a:ext cx="11521695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203461-4056-B11D-C7A3-88B73BC7E7AD}"/>
              </a:ext>
            </a:extLst>
          </p:cNvPr>
          <p:cNvSpPr/>
          <p:nvPr/>
        </p:nvSpPr>
        <p:spPr>
          <a:xfrm>
            <a:off x="6497336" y="3159058"/>
            <a:ext cx="2136798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Metric Ingress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7C1C97-2587-77FC-A67B-04300B28110D}"/>
              </a:ext>
            </a:extLst>
          </p:cNvPr>
          <p:cNvSpPr/>
          <p:nvPr/>
        </p:nvSpPr>
        <p:spPr>
          <a:xfrm>
            <a:off x="6480179" y="5380009"/>
            <a:ext cx="2210937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06A2E-7E16-BCDB-5300-FAE02FBAA627}"/>
              </a:ext>
            </a:extLst>
          </p:cNvPr>
          <p:cNvSpPr/>
          <p:nvPr/>
        </p:nvSpPr>
        <p:spPr>
          <a:xfrm>
            <a:off x="6488758" y="3538662"/>
            <a:ext cx="2136798" cy="153104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Prometheus</a:t>
            </a:r>
          </a:p>
          <a:p>
            <a:pPr algn="ctr"/>
            <a:r>
              <a:rPr lang="en-US" dirty="0"/>
              <a:t>Timeseries</a:t>
            </a:r>
          </a:p>
          <a:p>
            <a:pPr algn="ctr"/>
            <a:r>
              <a:rPr lang="en-US" dirty="0"/>
              <a:t>Relational A &amp; P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34AD1-6BB6-67E1-1F6E-7DF352EADB36}"/>
              </a:ext>
            </a:extLst>
          </p:cNvPr>
          <p:cNvSpPr/>
          <p:nvPr/>
        </p:nvSpPr>
        <p:spPr>
          <a:xfrm>
            <a:off x="6497336" y="5762403"/>
            <a:ext cx="2210937" cy="65405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Timeseries</a:t>
            </a:r>
          </a:p>
          <a:p>
            <a:pPr algn="ctr"/>
            <a:r>
              <a:rPr lang="en-US" dirty="0"/>
              <a:t>Relational A &amp; 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9C34F5-D448-BBE4-A749-BEF152C17CD7}"/>
              </a:ext>
            </a:extLst>
          </p:cNvPr>
          <p:cNvSpPr/>
          <p:nvPr/>
        </p:nvSpPr>
        <p:spPr>
          <a:xfrm>
            <a:off x="9520305" y="4253696"/>
            <a:ext cx="2046891" cy="4606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ElasticSearch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6CBBF1-6ACB-1239-FDB4-693FFE5E8D24}"/>
              </a:ext>
            </a:extLst>
          </p:cNvPr>
          <p:cNvSpPr/>
          <p:nvPr/>
        </p:nvSpPr>
        <p:spPr>
          <a:xfrm>
            <a:off x="9577695" y="5717184"/>
            <a:ext cx="2046891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4A3375-5788-D86F-AA91-96292E81AC0E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>
            <a:off x="8625556" y="4304187"/>
            <a:ext cx="894749" cy="1798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2CE84C-D606-8ECD-069B-4CD80D204EE8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 flipV="1">
            <a:off x="8708273" y="5910528"/>
            <a:ext cx="869422" cy="1789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3DC228-15B0-1E6A-E02E-49F52F7069F2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7557157" y="5069711"/>
            <a:ext cx="28491" cy="310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59FCA6D-9DA7-F4A1-E314-5B5A776A59F7}"/>
              </a:ext>
            </a:extLst>
          </p:cNvPr>
          <p:cNvSpPr/>
          <p:nvPr/>
        </p:nvSpPr>
        <p:spPr>
          <a:xfrm>
            <a:off x="9520306" y="3476319"/>
            <a:ext cx="2046891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Promscale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781322-6BA6-1D62-B4C8-B4EBDB5F262E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 flipV="1">
            <a:off x="8625556" y="3669663"/>
            <a:ext cx="894750" cy="634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DEC0F60-FA6F-AD7D-BD3F-5640CE7D88AA}"/>
              </a:ext>
            </a:extLst>
          </p:cNvPr>
          <p:cNvSpPr/>
          <p:nvPr/>
        </p:nvSpPr>
        <p:spPr>
          <a:xfrm>
            <a:off x="6480179" y="1266929"/>
            <a:ext cx="213679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 Data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87E8613-C471-BCBF-BA1B-47E202CC1C8C}"/>
              </a:ext>
            </a:extLst>
          </p:cNvPr>
          <p:cNvSpPr/>
          <p:nvPr/>
        </p:nvSpPr>
        <p:spPr>
          <a:xfrm>
            <a:off x="6480179" y="1715923"/>
            <a:ext cx="2136798" cy="11776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Envoy</a:t>
            </a:r>
          </a:p>
          <a:p>
            <a:pPr algn="ctr"/>
            <a:r>
              <a:rPr lang="en-US" dirty="0"/>
              <a:t>Relational A &amp; P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2E9897C-A174-C38C-FEAC-22245629823F}"/>
              </a:ext>
            </a:extLst>
          </p:cNvPr>
          <p:cNvSpPr/>
          <p:nvPr/>
        </p:nvSpPr>
        <p:spPr>
          <a:xfrm>
            <a:off x="9482817" y="1938376"/>
            <a:ext cx="2066534" cy="47464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 RDS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108DF0C-AABF-DA44-D7DB-6CF4B912D7BA}"/>
              </a:ext>
            </a:extLst>
          </p:cNvPr>
          <p:cNvCxnSpPr>
            <a:cxnSpLocks/>
            <a:stCxn id="85" idx="3"/>
            <a:endCxn id="130" idx="1"/>
          </p:cNvCxnSpPr>
          <p:nvPr/>
        </p:nvCxnSpPr>
        <p:spPr>
          <a:xfrm flipV="1">
            <a:off x="8616977" y="2175699"/>
            <a:ext cx="865840" cy="12904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46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348</Words>
  <Application>Microsoft Office PowerPoint</Application>
  <PresentationFormat>Widescreen</PresentationFormat>
  <Paragraphs>164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overview</vt:lpstr>
      <vt:lpstr>Leggos® - Common,Entity</vt:lpstr>
      <vt:lpstr>Leggos® - Metrics</vt:lpstr>
      <vt:lpstr>Leggos® - Client Exchange</vt:lpstr>
      <vt:lpstr>Leggos® SLO</vt:lpstr>
      <vt:lpstr>Servers</vt:lpstr>
      <vt:lpstr>Client Architecture</vt:lpstr>
      <vt:lpstr>SLO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Mark Wilson</dc:creator>
  <cp:lastModifiedBy>Mark Wilson</cp:lastModifiedBy>
  <cp:revision>71</cp:revision>
  <dcterms:created xsi:type="dcterms:W3CDTF">2022-10-04T10:22:53Z</dcterms:created>
  <dcterms:modified xsi:type="dcterms:W3CDTF">2022-10-06T15:04:04Z</dcterms:modified>
</cp:coreProperties>
</file>