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75250-B8AB-4485-A023-0337532F0CBE}" type="datetimeFigureOut">
              <a:rPr lang="en-US" smtClean="0"/>
              <a:t>2/20/2012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0F5AB-BDC0-474B-A325-EE7801C62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805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75250-B8AB-4485-A023-0337532F0CBE}" type="datetimeFigureOut">
              <a:rPr lang="en-US" smtClean="0"/>
              <a:t>2/20/2012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0F5AB-BDC0-474B-A325-EE7801C62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410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75250-B8AB-4485-A023-0337532F0CBE}" type="datetimeFigureOut">
              <a:rPr lang="en-US" smtClean="0"/>
              <a:t>2/20/2012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0F5AB-BDC0-474B-A325-EE7801C62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033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75250-B8AB-4485-A023-0337532F0CBE}" type="datetimeFigureOut">
              <a:rPr lang="en-US" smtClean="0"/>
              <a:t>2/20/2012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0F5AB-BDC0-474B-A325-EE7801C62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337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75250-B8AB-4485-A023-0337532F0CBE}" type="datetimeFigureOut">
              <a:rPr lang="en-US" smtClean="0"/>
              <a:t>2/20/2012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0F5AB-BDC0-474B-A325-EE7801C62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323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75250-B8AB-4485-A023-0337532F0CBE}" type="datetimeFigureOut">
              <a:rPr lang="en-US" smtClean="0"/>
              <a:t>2/20/2012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0F5AB-BDC0-474B-A325-EE7801C62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622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75250-B8AB-4485-A023-0337532F0CBE}" type="datetimeFigureOut">
              <a:rPr lang="en-US" smtClean="0"/>
              <a:t>2/20/2012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0F5AB-BDC0-474B-A325-EE7801C62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344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75250-B8AB-4485-A023-0337532F0CBE}" type="datetimeFigureOut">
              <a:rPr lang="en-US" smtClean="0"/>
              <a:t>2/20/2012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0F5AB-BDC0-474B-A325-EE7801C62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365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75250-B8AB-4485-A023-0337532F0CBE}" type="datetimeFigureOut">
              <a:rPr lang="en-US" smtClean="0"/>
              <a:t>2/20/2012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0F5AB-BDC0-474B-A325-EE7801C62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971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75250-B8AB-4485-A023-0337532F0CBE}" type="datetimeFigureOut">
              <a:rPr lang="en-US" smtClean="0"/>
              <a:t>2/20/2012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0F5AB-BDC0-474B-A325-EE7801C62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65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75250-B8AB-4485-A023-0337532F0CBE}" type="datetimeFigureOut">
              <a:rPr lang="en-US" smtClean="0"/>
              <a:t>2/20/2012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0F5AB-BDC0-474B-A325-EE7801C62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349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275250-B8AB-4485-A023-0337532F0CBE}" type="datetimeFigureOut">
              <a:rPr lang="en-US" smtClean="0"/>
              <a:t>2/20/2012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60F5AB-BDC0-474B-A325-EE7801C62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781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5800" y="533400"/>
            <a:ext cx="4695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Light Rail Operation Process Flow for HRT pre TT</a:t>
            </a:r>
            <a:endParaRPr lang="en-US" dirty="0"/>
          </a:p>
        </p:txBody>
      </p:sp>
      <p:sp>
        <p:nvSpPr>
          <p:cNvPr id="7" name="Flowchart: Process 6"/>
          <p:cNvSpPr/>
          <p:nvPr/>
        </p:nvSpPr>
        <p:spPr>
          <a:xfrm>
            <a:off x="5493168" y="5193439"/>
            <a:ext cx="1497146" cy="114669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Post alert that regularly scheduled service has been interrupted</a:t>
            </a:r>
            <a:endParaRPr lang="en-US" sz="1400" dirty="0"/>
          </a:p>
        </p:txBody>
      </p:sp>
      <p:sp>
        <p:nvSpPr>
          <p:cNvPr id="8" name="Flowchart: Process 7"/>
          <p:cNvSpPr/>
          <p:nvPr/>
        </p:nvSpPr>
        <p:spPr>
          <a:xfrm>
            <a:off x="2075524" y="2602639"/>
            <a:ext cx="1371600" cy="117925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Onboard Sensors measure those entering/exiting Light Rail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2066759" y="4139956"/>
            <a:ext cx="1143000" cy="117925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Ofload</a:t>
            </a:r>
            <a:r>
              <a:rPr lang="en-US" sz="1400" dirty="0" smtClean="0"/>
              <a:t>  rider data using non real time reader</a:t>
            </a:r>
            <a:endParaRPr lang="en-US" sz="1400" dirty="0"/>
          </a:p>
        </p:txBody>
      </p:sp>
      <p:sp>
        <p:nvSpPr>
          <p:cNvPr id="11" name="Flowchart: Process 10"/>
          <p:cNvSpPr/>
          <p:nvPr/>
        </p:nvSpPr>
        <p:spPr>
          <a:xfrm>
            <a:off x="3675724" y="2618914"/>
            <a:ext cx="1447800" cy="114669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 to next stop/station</a:t>
            </a:r>
          </a:p>
        </p:txBody>
      </p:sp>
      <p:sp>
        <p:nvSpPr>
          <p:cNvPr id="13" name="Flowchart: Process 12"/>
          <p:cNvSpPr/>
          <p:nvPr/>
        </p:nvSpPr>
        <p:spPr>
          <a:xfrm>
            <a:off x="5555941" y="3927630"/>
            <a:ext cx="1371600" cy="1066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Drop Human Cargo &amp; Go to Maintenance facility</a:t>
            </a:r>
            <a:endParaRPr lang="en-US" sz="1600" dirty="0"/>
          </a:p>
        </p:txBody>
      </p:sp>
      <p:sp>
        <p:nvSpPr>
          <p:cNvPr id="14" name="Flowchart: Process 13"/>
          <p:cNvSpPr/>
          <p:nvPr/>
        </p:nvSpPr>
        <p:spPr>
          <a:xfrm>
            <a:off x="5555941" y="2595980"/>
            <a:ext cx="1371600" cy="1066800"/>
          </a:xfrm>
          <a:prstGeom prst="flowChart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Problem Occurs</a:t>
            </a:r>
            <a:endParaRPr lang="en-US" sz="1600" dirty="0"/>
          </a:p>
        </p:txBody>
      </p:sp>
      <p:pic>
        <p:nvPicPr>
          <p:cNvPr id="15" name="Picture 2" descr="http://www.gohrt.com/images/2011/08/train-macarthu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66800"/>
            <a:ext cx="3387943" cy="1129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16"/>
          <p:cNvCxnSpPr>
            <a:stCxn id="8" idx="3"/>
            <a:endCxn id="11" idx="1"/>
          </p:cNvCxnSpPr>
          <p:nvPr/>
        </p:nvCxnSpPr>
        <p:spPr>
          <a:xfrm flipV="1">
            <a:off x="3447124" y="3192264"/>
            <a:ext cx="22860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4" idx="2"/>
            <a:endCxn id="13" idx="0"/>
          </p:cNvCxnSpPr>
          <p:nvPr/>
        </p:nvCxnSpPr>
        <p:spPr>
          <a:xfrm>
            <a:off x="6241741" y="3662780"/>
            <a:ext cx="0" cy="2648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241741" y="4994430"/>
            <a:ext cx="0" cy="2648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7" idx="2"/>
          </p:cNvCxnSpPr>
          <p:nvPr/>
        </p:nvCxnSpPr>
        <p:spPr>
          <a:xfrm rot="5400000" flipH="1">
            <a:off x="4048216" y="4146614"/>
            <a:ext cx="2544933" cy="1842117"/>
          </a:xfrm>
          <a:prstGeom prst="bentConnector3">
            <a:avLst>
              <a:gd name="adj1" fmla="val -898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lowchart: Decision 24"/>
          <p:cNvSpPr/>
          <p:nvPr/>
        </p:nvSpPr>
        <p:spPr>
          <a:xfrm>
            <a:off x="5146314" y="3129380"/>
            <a:ext cx="257227" cy="18865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>
            <a:stCxn id="25" idx="3"/>
            <a:endCxn id="14" idx="1"/>
          </p:cNvCxnSpPr>
          <p:nvPr/>
        </p:nvCxnSpPr>
        <p:spPr>
          <a:xfrm flipV="1">
            <a:off x="5403541" y="3129380"/>
            <a:ext cx="152400" cy="943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25" idx="0"/>
            <a:endCxn id="8" idx="0"/>
          </p:cNvCxnSpPr>
          <p:nvPr/>
        </p:nvCxnSpPr>
        <p:spPr>
          <a:xfrm rot="16200000" flipV="1">
            <a:off x="3754756" y="1609208"/>
            <a:ext cx="526741" cy="2513604"/>
          </a:xfrm>
          <a:prstGeom prst="bentConnector3">
            <a:avLst>
              <a:gd name="adj1" fmla="val 14339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8" idx="2"/>
          </p:cNvCxnSpPr>
          <p:nvPr/>
        </p:nvCxnSpPr>
        <p:spPr>
          <a:xfrm>
            <a:off x="2761324" y="3781890"/>
            <a:ext cx="0" cy="358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2575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5800" y="533400"/>
            <a:ext cx="4789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Light Rail Operation Process Flow for HRT post TT</a:t>
            </a:r>
            <a:endParaRPr lang="en-US" dirty="0"/>
          </a:p>
        </p:txBody>
      </p:sp>
      <p:sp>
        <p:nvSpPr>
          <p:cNvPr id="7" name="Flowchart: Process 6"/>
          <p:cNvSpPr/>
          <p:nvPr/>
        </p:nvSpPr>
        <p:spPr>
          <a:xfrm>
            <a:off x="5493168" y="5193439"/>
            <a:ext cx="1497146" cy="114669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Perform Maintenance on Light Rail</a:t>
            </a:r>
            <a:endParaRPr lang="en-US" dirty="0"/>
          </a:p>
        </p:txBody>
      </p:sp>
      <p:sp>
        <p:nvSpPr>
          <p:cNvPr id="8" name="Flowchart: Process 7"/>
          <p:cNvSpPr/>
          <p:nvPr/>
        </p:nvSpPr>
        <p:spPr>
          <a:xfrm>
            <a:off x="2075524" y="2602639"/>
            <a:ext cx="1371600" cy="117925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Onboard Sensors measure those entering/exiting Light Rail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2066759" y="4139956"/>
            <a:ext cx="1143000" cy="11792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Real time GPS &amp;</a:t>
            </a:r>
          </a:p>
          <a:p>
            <a:pPr algn="ctr"/>
            <a:r>
              <a:rPr lang="en-US" sz="1200" dirty="0" smtClean="0"/>
              <a:t>Occupancy </a:t>
            </a:r>
          </a:p>
          <a:p>
            <a:pPr algn="ctr"/>
            <a:r>
              <a:rPr lang="en-US" sz="1200" dirty="0" smtClean="0"/>
              <a:t>Reporting to remote server </a:t>
            </a:r>
            <a:endParaRPr lang="en-US" sz="1200" dirty="0"/>
          </a:p>
        </p:txBody>
      </p:sp>
      <p:sp>
        <p:nvSpPr>
          <p:cNvPr id="11" name="Flowchart: Process 10"/>
          <p:cNvSpPr/>
          <p:nvPr/>
        </p:nvSpPr>
        <p:spPr>
          <a:xfrm>
            <a:off x="3675724" y="2618914"/>
            <a:ext cx="1447800" cy="114669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 to next stop/station</a:t>
            </a:r>
          </a:p>
        </p:txBody>
      </p:sp>
      <p:sp>
        <p:nvSpPr>
          <p:cNvPr id="13" name="Flowchart: Process 12"/>
          <p:cNvSpPr/>
          <p:nvPr/>
        </p:nvSpPr>
        <p:spPr>
          <a:xfrm>
            <a:off x="5555941" y="3927630"/>
            <a:ext cx="1371600" cy="1066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Instant Alert that service has been interrupted  </a:t>
            </a:r>
            <a:endParaRPr lang="en-US" sz="1600" dirty="0"/>
          </a:p>
        </p:txBody>
      </p:sp>
      <p:sp>
        <p:nvSpPr>
          <p:cNvPr id="14" name="Flowchart: Process 13"/>
          <p:cNvSpPr/>
          <p:nvPr/>
        </p:nvSpPr>
        <p:spPr>
          <a:xfrm>
            <a:off x="5555941" y="2595980"/>
            <a:ext cx="1371600" cy="1066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Problem Occurs</a:t>
            </a:r>
            <a:endParaRPr lang="en-US" sz="1600" dirty="0"/>
          </a:p>
        </p:txBody>
      </p:sp>
      <p:pic>
        <p:nvPicPr>
          <p:cNvPr id="15" name="Picture 2" descr="http://www.gohrt.com/images/2011/08/train-macarthu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66800"/>
            <a:ext cx="3387943" cy="1129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16"/>
          <p:cNvCxnSpPr>
            <a:stCxn id="8" idx="3"/>
            <a:endCxn id="11" idx="1"/>
          </p:cNvCxnSpPr>
          <p:nvPr/>
        </p:nvCxnSpPr>
        <p:spPr>
          <a:xfrm flipV="1">
            <a:off x="3447124" y="3192264"/>
            <a:ext cx="22860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4" idx="2"/>
            <a:endCxn id="13" idx="0"/>
          </p:cNvCxnSpPr>
          <p:nvPr/>
        </p:nvCxnSpPr>
        <p:spPr>
          <a:xfrm>
            <a:off x="6241741" y="3662780"/>
            <a:ext cx="0" cy="2648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7" idx="2"/>
            <a:endCxn id="28" idx="2"/>
          </p:cNvCxnSpPr>
          <p:nvPr/>
        </p:nvCxnSpPr>
        <p:spPr>
          <a:xfrm rot="5400000" flipH="1">
            <a:off x="4810337" y="4908735"/>
            <a:ext cx="1312415" cy="1550392"/>
          </a:xfrm>
          <a:prstGeom prst="bentConnector3">
            <a:avLst>
              <a:gd name="adj1" fmla="val -1741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lowchart: Decision 24"/>
          <p:cNvSpPr/>
          <p:nvPr/>
        </p:nvSpPr>
        <p:spPr>
          <a:xfrm>
            <a:off x="5146314" y="3129380"/>
            <a:ext cx="257227" cy="18865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>
            <a:stCxn id="25" idx="3"/>
            <a:endCxn id="14" idx="1"/>
          </p:cNvCxnSpPr>
          <p:nvPr/>
        </p:nvCxnSpPr>
        <p:spPr>
          <a:xfrm flipV="1">
            <a:off x="5403541" y="3129380"/>
            <a:ext cx="152400" cy="943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25" idx="0"/>
            <a:endCxn id="8" idx="0"/>
          </p:cNvCxnSpPr>
          <p:nvPr/>
        </p:nvCxnSpPr>
        <p:spPr>
          <a:xfrm rot="16200000" flipV="1">
            <a:off x="3754756" y="1609208"/>
            <a:ext cx="526741" cy="2513604"/>
          </a:xfrm>
          <a:prstGeom prst="bentConnector3">
            <a:avLst>
              <a:gd name="adj1" fmla="val 14339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8" idx="2"/>
          </p:cNvCxnSpPr>
          <p:nvPr/>
        </p:nvCxnSpPr>
        <p:spPr>
          <a:xfrm>
            <a:off x="2761324" y="3781890"/>
            <a:ext cx="0" cy="358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Process 18"/>
          <p:cNvSpPr/>
          <p:nvPr/>
        </p:nvSpPr>
        <p:spPr>
          <a:xfrm>
            <a:off x="7315200" y="3927630"/>
            <a:ext cx="1371600" cy="1066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 route human cargo</a:t>
            </a:r>
            <a:endParaRPr lang="en-US" sz="1600" dirty="0"/>
          </a:p>
        </p:txBody>
      </p:sp>
      <p:cxnSp>
        <p:nvCxnSpPr>
          <p:cNvPr id="4" name="Straight Arrow Connector 3"/>
          <p:cNvCxnSpPr>
            <a:stCxn id="13" idx="3"/>
            <a:endCxn id="19" idx="1"/>
          </p:cNvCxnSpPr>
          <p:nvPr/>
        </p:nvCxnSpPr>
        <p:spPr>
          <a:xfrm>
            <a:off x="6927541" y="4461030"/>
            <a:ext cx="38765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19" idx="2"/>
            <a:endCxn id="7" idx="3"/>
          </p:cNvCxnSpPr>
          <p:nvPr/>
        </p:nvCxnSpPr>
        <p:spPr>
          <a:xfrm rot="5400000">
            <a:off x="7109478" y="4875266"/>
            <a:ext cx="772359" cy="101068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Process 27"/>
          <p:cNvSpPr/>
          <p:nvPr/>
        </p:nvSpPr>
        <p:spPr>
          <a:xfrm>
            <a:off x="4005549" y="3960923"/>
            <a:ext cx="1371600" cy="1066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Instant Alert that service has been restored</a:t>
            </a:r>
            <a:endParaRPr lang="en-US" sz="1600" dirty="0"/>
          </a:p>
        </p:txBody>
      </p:sp>
      <p:cxnSp>
        <p:nvCxnSpPr>
          <p:cNvPr id="26" name="Straight Arrow Connector 25"/>
          <p:cNvCxnSpPr>
            <a:stCxn id="28" idx="0"/>
            <a:endCxn id="11" idx="2"/>
          </p:cNvCxnSpPr>
          <p:nvPr/>
        </p:nvCxnSpPr>
        <p:spPr>
          <a:xfrm flipH="1" flipV="1">
            <a:off x="4399624" y="3765613"/>
            <a:ext cx="291725" cy="1953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8455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/>
          <p:cNvSpPr/>
          <p:nvPr/>
        </p:nvSpPr>
        <p:spPr>
          <a:xfrm>
            <a:off x="3708647" y="990599"/>
            <a:ext cx="1497146" cy="114669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Need to evaluate &amp; expand Tide Light Rail 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1706732" y="381000"/>
            <a:ext cx="6734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Expansion/Self Evaluation Process Flow for HRT pre TT </a:t>
            </a:r>
            <a:endParaRPr lang="en-US" dirty="0"/>
          </a:p>
        </p:txBody>
      </p:sp>
      <p:sp>
        <p:nvSpPr>
          <p:cNvPr id="2" name="Flowchart: Process 1"/>
          <p:cNvSpPr/>
          <p:nvPr/>
        </p:nvSpPr>
        <p:spPr>
          <a:xfrm>
            <a:off x="3708647" y="2438400"/>
            <a:ext cx="1497146" cy="1143000"/>
          </a:xfrm>
          <a:prstGeom prst="flowChart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Receive user feedback about service through traditional means</a:t>
            </a:r>
            <a:endParaRPr lang="en-US" sz="1600" dirty="0"/>
          </a:p>
        </p:txBody>
      </p:sp>
      <p:sp>
        <p:nvSpPr>
          <p:cNvPr id="6" name="Flowchart: Process 5"/>
          <p:cNvSpPr/>
          <p:nvPr/>
        </p:nvSpPr>
        <p:spPr>
          <a:xfrm>
            <a:off x="5562600" y="2444318"/>
            <a:ext cx="1295400" cy="1143000"/>
          </a:xfrm>
          <a:prstGeom prst="flowChart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Static ridership data</a:t>
            </a:r>
            <a:endParaRPr lang="en-US" dirty="0"/>
          </a:p>
        </p:txBody>
      </p:sp>
      <p:sp>
        <p:nvSpPr>
          <p:cNvPr id="16" name="Flowchart: Process 15"/>
          <p:cNvSpPr/>
          <p:nvPr/>
        </p:nvSpPr>
        <p:spPr>
          <a:xfrm>
            <a:off x="3708647" y="3821837"/>
            <a:ext cx="1497146" cy="114669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Set Schedule, Stops/Stations and fare for Light Rail, determine new service areas</a:t>
            </a:r>
            <a:endParaRPr lang="en-US" sz="1400" dirty="0"/>
          </a:p>
        </p:txBody>
      </p:sp>
      <p:sp>
        <p:nvSpPr>
          <p:cNvPr id="18" name="Flowchart: Process 17"/>
          <p:cNvSpPr/>
          <p:nvPr/>
        </p:nvSpPr>
        <p:spPr>
          <a:xfrm>
            <a:off x="3708647" y="5233388"/>
            <a:ext cx="1497146" cy="114669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Light Rail normal operation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4" idx="2"/>
            <a:endCxn id="2" idx="0"/>
          </p:cNvCxnSpPr>
          <p:nvPr/>
        </p:nvCxnSpPr>
        <p:spPr>
          <a:xfrm>
            <a:off x="4457220" y="2137298"/>
            <a:ext cx="0" cy="3011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6" idx="2"/>
            <a:endCxn id="18" idx="0"/>
          </p:cNvCxnSpPr>
          <p:nvPr/>
        </p:nvCxnSpPr>
        <p:spPr>
          <a:xfrm>
            <a:off x="4457220" y="4968536"/>
            <a:ext cx="0" cy="2648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8" idx="2"/>
            <a:endCxn id="4" idx="0"/>
          </p:cNvCxnSpPr>
          <p:nvPr/>
        </p:nvCxnSpPr>
        <p:spPr>
          <a:xfrm rot="5400000" flipH="1">
            <a:off x="1762476" y="3685343"/>
            <a:ext cx="5389488" cy="12700"/>
          </a:xfrm>
          <a:prstGeom prst="bentConnector5">
            <a:avLst>
              <a:gd name="adj1" fmla="val -4242"/>
              <a:gd name="adj2" fmla="val 7694276"/>
              <a:gd name="adj3" fmla="val 10424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lus 25"/>
          <p:cNvSpPr/>
          <p:nvPr/>
        </p:nvSpPr>
        <p:spPr>
          <a:xfrm>
            <a:off x="5307996" y="2895600"/>
            <a:ext cx="204407" cy="2286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>
            <a:stCxn id="6" idx="2"/>
            <a:endCxn id="16" idx="0"/>
          </p:cNvCxnSpPr>
          <p:nvPr/>
        </p:nvCxnSpPr>
        <p:spPr>
          <a:xfrm flipH="1">
            <a:off x="4457220" y="3587318"/>
            <a:ext cx="1753080" cy="2345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" idx="2"/>
            <a:endCxn id="16" idx="0"/>
          </p:cNvCxnSpPr>
          <p:nvPr/>
        </p:nvCxnSpPr>
        <p:spPr>
          <a:xfrm>
            <a:off x="4457220" y="3581400"/>
            <a:ext cx="0" cy="2404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5738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/>
          <p:cNvSpPr/>
          <p:nvPr/>
        </p:nvSpPr>
        <p:spPr>
          <a:xfrm>
            <a:off x="3708647" y="990599"/>
            <a:ext cx="1497146" cy="114669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Need to evaluate &amp; expand Tide Light Rail 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1706732" y="381000"/>
            <a:ext cx="6734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Expansion/Self Evaluation Process Flow for HRT post TT </a:t>
            </a:r>
            <a:endParaRPr lang="en-US" dirty="0"/>
          </a:p>
        </p:txBody>
      </p:sp>
      <p:sp>
        <p:nvSpPr>
          <p:cNvPr id="2" name="Flowchart: Process 1"/>
          <p:cNvSpPr/>
          <p:nvPr/>
        </p:nvSpPr>
        <p:spPr>
          <a:xfrm>
            <a:off x="3708647" y="2438400"/>
            <a:ext cx="1497146" cy="1143000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Receive user feedback about service through traditional means</a:t>
            </a:r>
            <a:endParaRPr lang="en-US" sz="1600" dirty="0"/>
          </a:p>
        </p:txBody>
      </p:sp>
      <p:sp>
        <p:nvSpPr>
          <p:cNvPr id="6" name="Flowchart: Process 5"/>
          <p:cNvSpPr/>
          <p:nvPr/>
        </p:nvSpPr>
        <p:spPr>
          <a:xfrm>
            <a:off x="5562600" y="2444318"/>
            <a:ext cx="1295400" cy="1143000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Realtime</a:t>
            </a:r>
            <a:r>
              <a:rPr lang="en-US" dirty="0" smtClean="0"/>
              <a:t> ridership data</a:t>
            </a:r>
            <a:endParaRPr lang="en-US" dirty="0"/>
          </a:p>
        </p:txBody>
      </p:sp>
      <p:sp>
        <p:nvSpPr>
          <p:cNvPr id="16" name="Flowchart: Process 15"/>
          <p:cNvSpPr/>
          <p:nvPr/>
        </p:nvSpPr>
        <p:spPr>
          <a:xfrm>
            <a:off x="3708647" y="3821837"/>
            <a:ext cx="1497146" cy="114669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More accurately set Schedule, Stops/Stations and fare for Light Rail</a:t>
            </a:r>
            <a:endParaRPr lang="en-US" sz="1400" dirty="0"/>
          </a:p>
        </p:txBody>
      </p:sp>
      <p:sp>
        <p:nvSpPr>
          <p:cNvPr id="18" name="Flowchart: Process 17"/>
          <p:cNvSpPr/>
          <p:nvPr/>
        </p:nvSpPr>
        <p:spPr>
          <a:xfrm>
            <a:off x="3708647" y="5233388"/>
            <a:ext cx="1497146" cy="114669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Light Rail normal operation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4" idx="2"/>
            <a:endCxn id="2" idx="0"/>
          </p:cNvCxnSpPr>
          <p:nvPr/>
        </p:nvCxnSpPr>
        <p:spPr>
          <a:xfrm>
            <a:off x="4457220" y="2137298"/>
            <a:ext cx="0" cy="3011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6" idx="2"/>
            <a:endCxn id="18" idx="0"/>
          </p:cNvCxnSpPr>
          <p:nvPr/>
        </p:nvCxnSpPr>
        <p:spPr>
          <a:xfrm>
            <a:off x="4457220" y="4968536"/>
            <a:ext cx="0" cy="2648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8" idx="2"/>
            <a:endCxn id="4" idx="0"/>
          </p:cNvCxnSpPr>
          <p:nvPr/>
        </p:nvCxnSpPr>
        <p:spPr>
          <a:xfrm rot="5400000" flipH="1">
            <a:off x="1762476" y="3685343"/>
            <a:ext cx="5389488" cy="12700"/>
          </a:xfrm>
          <a:prstGeom prst="bentConnector5">
            <a:avLst>
              <a:gd name="adj1" fmla="val -4242"/>
              <a:gd name="adj2" fmla="val 7694276"/>
              <a:gd name="adj3" fmla="val 10424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lus 25"/>
          <p:cNvSpPr/>
          <p:nvPr/>
        </p:nvSpPr>
        <p:spPr>
          <a:xfrm>
            <a:off x="5307996" y="2895600"/>
            <a:ext cx="204407" cy="2286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>
            <a:stCxn id="6" idx="2"/>
            <a:endCxn id="16" idx="0"/>
          </p:cNvCxnSpPr>
          <p:nvPr/>
        </p:nvCxnSpPr>
        <p:spPr>
          <a:xfrm flipH="1">
            <a:off x="4457220" y="3587318"/>
            <a:ext cx="1753080" cy="2345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" idx="2"/>
            <a:endCxn id="16" idx="0"/>
          </p:cNvCxnSpPr>
          <p:nvPr/>
        </p:nvCxnSpPr>
        <p:spPr>
          <a:xfrm>
            <a:off x="4457220" y="3581400"/>
            <a:ext cx="0" cy="2404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Process 13"/>
          <p:cNvSpPr/>
          <p:nvPr/>
        </p:nvSpPr>
        <p:spPr>
          <a:xfrm>
            <a:off x="7279060" y="2444318"/>
            <a:ext cx="1295400" cy="1143000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Realtime</a:t>
            </a:r>
            <a:r>
              <a:rPr lang="en-US" dirty="0" smtClean="0"/>
              <a:t> GPS data</a:t>
            </a:r>
            <a:endParaRPr lang="en-US" dirty="0"/>
          </a:p>
        </p:txBody>
      </p:sp>
      <p:sp>
        <p:nvSpPr>
          <p:cNvPr id="15" name="Plus 14"/>
          <p:cNvSpPr/>
          <p:nvPr/>
        </p:nvSpPr>
        <p:spPr>
          <a:xfrm>
            <a:off x="7013575" y="2895600"/>
            <a:ext cx="204407" cy="2286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stCxn id="14" idx="2"/>
            <a:endCxn id="16" idx="0"/>
          </p:cNvCxnSpPr>
          <p:nvPr/>
        </p:nvCxnSpPr>
        <p:spPr>
          <a:xfrm flipH="1">
            <a:off x="4457220" y="3587318"/>
            <a:ext cx="3469540" cy="2345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9293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191</Words>
  <Application>Microsoft Office PowerPoint</Application>
  <PresentationFormat>On-screen Show (4:3)</PresentationFormat>
  <Paragraphs>31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</dc:creator>
  <cp:lastModifiedBy>Nathan</cp:lastModifiedBy>
  <cp:revision>5</cp:revision>
  <dcterms:created xsi:type="dcterms:W3CDTF">2012-02-21T01:07:10Z</dcterms:created>
  <dcterms:modified xsi:type="dcterms:W3CDTF">2012-02-21T02:34:28Z</dcterms:modified>
</cp:coreProperties>
</file>