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5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381D-4418-4355-9219-0D3A5FF349E9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6748-362F-4A25-A82D-65E4B6C3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/>
          <p:cNvSpPr/>
          <p:nvPr/>
        </p:nvSpPr>
        <p:spPr>
          <a:xfrm>
            <a:off x="1538942" y="1980276"/>
            <a:ext cx="2319115" cy="23861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74950" y="2411426"/>
            <a:ext cx="1273450" cy="171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902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Major Functional Component Diagram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8" name="Picture 4" descr="http://www.mysamsunggalaxys2.com/wp-content/uploads/2011/12/galaxy-s-2-and-iphone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63826"/>
            <a:ext cx="1734292" cy="148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75078" y="4569293"/>
            <a:ext cx="1315191" cy="3975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Unit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2533815"/>
            <a:ext cx="1066800" cy="1447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0" name="Elbow Connector 19"/>
          <p:cNvCxnSpPr>
            <a:endCxn id="18" idx="1"/>
          </p:cNvCxnSpPr>
          <p:nvPr/>
        </p:nvCxnSpPr>
        <p:spPr>
          <a:xfrm>
            <a:off x="3147207" y="2736605"/>
            <a:ext cx="1827743" cy="5300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</p:cNvCxnSpPr>
          <p:nvPr/>
        </p:nvCxnSpPr>
        <p:spPr>
          <a:xfrm>
            <a:off x="6172200" y="325771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/>
          <p:nvPr/>
        </p:nvCxnSpPr>
        <p:spPr>
          <a:xfrm rot="5400000" flipH="1" flipV="1">
            <a:off x="5695950" y="1858976"/>
            <a:ext cx="800100" cy="609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6" name="Picture 6" descr="http://www.stationstops.com/blog/wp-content/uploads/2008/03/pi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40226"/>
            <a:ext cx="1727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Elbow Connector 1038"/>
          <p:cNvCxnSpPr>
            <a:endCxn id="1036" idx="1"/>
          </p:cNvCxnSpPr>
          <p:nvPr/>
        </p:nvCxnSpPr>
        <p:spPr>
          <a:xfrm rot="16200000" flipH="1">
            <a:off x="5642845" y="4129970"/>
            <a:ext cx="906311" cy="609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www.metrojacksonville.com/assets/thumbs/image.1049.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33" y="5322259"/>
            <a:ext cx="2551218" cy="9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91000" y="2905409"/>
            <a:ext cx="649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GTFS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35503" y="3282738"/>
            <a:ext cx="1216524" cy="9685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Central </a:t>
            </a:r>
            <a:r>
              <a:rPr lang="en-US" sz="1600" dirty="0" smtClean="0"/>
              <a:t>Monitoring </a:t>
            </a:r>
            <a:r>
              <a:rPr lang="en-US" sz="1600" dirty="0" smtClean="0"/>
              <a:t>Server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0" idx="0"/>
          </p:cNvCxnSpPr>
          <p:nvPr/>
        </p:nvCxnSpPr>
        <p:spPr>
          <a:xfrm flipV="1">
            <a:off x="2632674" y="4339604"/>
            <a:ext cx="0" cy="229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24" y="903440"/>
            <a:ext cx="1776679" cy="16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dailypress.com/media/photo/2012-01/149064960-2609241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70262"/>
            <a:ext cx="1828800" cy="12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528619" y="2160213"/>
            <a:ext cx="1223408" cy="10059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Routing 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86609" y="2152815"/>
            <a:ext cx="618228" cy="209845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99736" y="3468288"/>
            <a:ext cx="332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21969" y="2905409"/>
            <a:ext cx="206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05200" y="4481859"/>
            <a:ext cx="1066800" cy="17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GPS Transponder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3505200" y="4794811"/>
            <a:ext cx="1066800" cy="17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Infrared  Counters</a:t>
            </a:r>
            <a:endParaRPr lang="en-US" sz="900" dirty="0"/>
          </a:p>
        </p:txBody>
      </p:sp>
      <p:cxnSp>
        <p:nvCxnSpPr>
          <p:cNvPr id="44" name="Elbow Connector 43"/>
          <p:cNvCxnSpPr>
            <a:stCxn id="41" idx="1"/>
            <a:endCxn id="10" idx="3"/>
          </p:cNvCxnSpPr>
          <p:nvPr/>
        </p:nvCxnSpPr>
        <p:spPr>
          <a:xfrm rot="10800000" flipV="1">
            <a:off x="3290270" y="4569293"/>
            <a:ext cx="214931" cy="1987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0" idx="1"/>
            <a:endCxn id="10" idx="3"/>
          </p:cNvCxnSpPr>
          <p:nvPr/>
        </p:nvCxnSpPr>
        <p:spPr>
          <a:xfrm rot="10800000">
            <a:off x="3290270" y="4768063"/>
            <a:ext cx="214931" cy="1141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Major Functional Component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10</cp:revision>
  <dcterms:created xsi:type="dcterms:W3CDTF">2012-02-21T05:25:34Z</dcterms:created>
  <dcterms:modified xsi:type="dcterms:W3CDTF">2012-02-21T06:35:48Z</dcterms:modified>
</cp:coreProperties>
</file>