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D10-0AE9-449A-9EDE-77AFEE927FF9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B308-ECB8-476D-9B9F-2CEF587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D10-0AE9-449A-9EDE-77AFEE927FF9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B308-ECB8-476D-9B9F-2CEF587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5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D10-0AE9-449A-9EDE-77AFEE927FF9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B308-ECB8-476D-9B9F-2CEF587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2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D10-0AE9-449A-9EDE-77AFEE927FF9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B308-ECB8-476D-9B9F-2CEF587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2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D10-0AE9-449A-9EDE-77AFEE927FF9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B308-ECB8-476D-9B9F-2CEF587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8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D10-0AE9-449A-9EDE-77AFEE927FF9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B308-ECB8-476D-9B9F-2CEF587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1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D10-0AE9-449A-9EDE-77AFEE927FF9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B308-ECB8-476D-9B9F-2CEF587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D10-0AE9-449A-9EDE-77AFEE927FF9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B308-ECB8-476D-9B9F-2CEF587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D10-0AE9-449A-9EDE-77AFEE927FF9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B308-ECB8-476D-9B9F-2CEF587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3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D10-0AE9-449A-9EDE-77AFEE927FF9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B308-ECB8-476D-9B9F-2CEF587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D10-0AE9-449A-9EDE-77AFEE927FF9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B308-ECB8-476D-9B9F-2CEF587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ED10-0AE9-449A-9EDE-77AFEE927FF9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B308-ECB8-476D-9B9F-2CEF587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400" dirty="0" smtClean="0"/>
              <a:t>Prototype Major </a:t>
            </a:r>
            <a:r>
              <a:rPr lang="en-US" sz="4400" dirty="0" smtClean="0"/>
              <a:t>Functional Component Diagram</a:t>
            </a:r>
            <a:endParaRPr lang="en-US" sz="4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98064" y="1663030"/>
            <a:ext cx="6747872" cy="3526974"/>
            <a:chOff x="1338330" y="1663030"/>
            <a:chExt cx="6747872" cy="3526974"/>
          </a:xfrm>
        </p:grpSpPr>
        <p:pic>
          <p:nvPicPr>
            <p:cNvPr id="30" name="Picture 2" descr="http://t2.gstatic.com/images?q=tbn:ANd9GcT9yHlq_30feFvpEwL-AdD2jkEKjLLLa24M3_01HLuPs6DWtJItM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330" y="2288241"/>
              <a:ext cx="1785747" cy="1785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490468" y="2184769"/>
              <a:ext cx="2551395" cy="2076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11" name="Picture 4" descr="http://www.mysamsunggalaxys2.com/wp-content/uploads/2011/12/galaxy-s-2-and-iphone-4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1910" y="3438804"/>
              <a:ext cx="1734292" cy="148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4914524" y="2463376"/>
              <a:ext cx="1066800" cy="151923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App</a:t>
              </a:r>
            </a:p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cxnSp>
          <p:nvCxnSpPr>
            <p:cNvPr id="13" name="Elbow Connector 12"/>
            <p:cNvCxnSpPr>
              <a:endCxn id="9" idx="1"/>
            </p:cNvCxnSpPr>
            <p:nvPr/>
          </p:nvCxnSpPr>
          <p:spPr>
            <a:xfrm>
              <a:off x="2940669" y="2757598"/>
              <a:ext cx="549799" cy="46539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81731" y="3113228"/>
              <a:ext cx="546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1400" dirty="0"/>
                <a:t>GTFS</a:t>
              </a:r>
            </a:p>
            <a:p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85510" y="2463376"/>
              <a:ext cx="1223408" cy="151923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Trending </a:t>
              </a:r>
            </a:p>
            <a:p>
              <a:pPr algn="ctr"/>
              <a:r>
                <a:rPr lang="en-US" dirty="0" smtClean="0"/>
                <a:t>Algorithms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727582" y="3438804"/>
              <a:ext cx="206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577267" y="4306400"/>
              <a:ext cx="1638301" cy="3235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Simulated GPS Data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95206" y="4846463"/>
              <a:ext cx="1742641" cy="343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Simulated APC Data</a:t>
              </a:r>
              <a:endParaRPr lang="en-US" sz="1400" dirty="0"/>
            </a:p>
          </p:txBody>
        </p:sp>
        <p:cxnSp>
          <p:nvCxnSpPr>
            <p:cNvPr id="26" name="Elbow Connector 25"/>
            <p:cNvCxnSpPr>
              <a:stCxn id="24" idx="1"/>
            </p:cNvCxnSpPr>
            <p:nvPr/>
          </p:nvCxnSpPr>
          <p:spPr>
            <a:xfrm rot="10800000" flipH="1">
              <a:off x="1577266" y="3883169"/>
              <a:ext cx="653937" cy="584994"/>
            </a:xfrm>
            <a:prstGeom prst="bentConnector4">
              <a:avLst>
                <a:gd name="adj1" fmla="val -36414"/>
                <a:gd name="adj2" fmla="val 63826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5" idx="1"/>
            </p:cNvCxnSpPr>
            <p:nvPr/>
          </p:nvCxnSpPr>
          <p:spPr>
            <a:xfrm rot="10800000" flipH="1">
              <a:off x="1595206" y="3883170"/>
              <a:ext cx="635998" cy="1135065"/>
            </a:xfrm>
            <a:prstGeom prst="bentConnector4">
              <a:avLst>
                <a:gd name="adj1" fmla="val -40437"/>
                <a:gd name="adj2" fmla="val 8106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8" name="Picture 2" descr="http://www.mimicemore.com/hr/wp-content/uploads/2011/02/www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950" y="1663030"/>
              <a:ext cx="1332211" cy="139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842815" y="2771645"/>
              <a:ext cx="8563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DB</a:t>
              </a:r>
              <a:endParaRPr lang="en-US" sz="4400" b="1" dirty="0"/>
            </a:p>
          </p:txBody>
        </p:sp>
        <p:cxnSp>
          <p:nvCxnSpPr>
            <p:cNvPr id="37" name="Elbow Connector 36"/>
            <p:cNvCxnSpPr>
              <a:stCxn id="12" idx="3"/>
              <a:endCxn id="11" idx="1"/>
            </p:cNvCxnSpPr>
            <p:nvPr/>
          </p:nvCxnSpPr>
          <p:spPr>
            <a:xfrm>
              <a:off x="5981324" y="3222995"/>
              <a:ext cx="370586" cy="957282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3"/>
              <a:endCxn id="28" idx="1"/>
            </p:cNvCxnSpPr>
            <p:nvPr/>
          </p:nvCxnSpPr>
          <p:spPr>
            <a:xfrm flipV="1">
              <a:off x="5981324" y="2360325"/>
              <a:ext cx="571626" cy="86267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2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Prototype Major Functional Component Diagram</vt:lpstr>
    </vt:vector>
  </TitlesOfParts>
  <Company>Old Dominion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3</cp:revision>
  <dcterms:created xsi:type="dcterms:W3CDTF">2012-04-14T23:13:49Z</dcterms:created>
  <dcterms:modified xsi:type="dcterms:W3CDTF">2012-04-14T23:15:52Z</dcterms:modified>
</cp:coreProperties>
</file>