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5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26BF-78A3-4FAC-8BC6-D5BE706DA8C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E2A2-3F42-4612-81C8-76ADA8B2C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6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5" name="Picture 4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59" name="Flowchart: Process 58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60" name="Flowchart: Process 59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61" name="Flowchart: Process 60"/>
          <p:cNvSpPr/>
          <p:nvPr/>
        </p:nvSpPr>
        <p:spPr>
          <a:xfrm>
            <a:off x="3882420" y="1130368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62" name="Flowchart: Process 61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determine new service areas</a:t>
            </a:r>
            <a:endParaRPr lang="en-US" sz="1200" dirty="0"/>
          </a:p>
        </p:txBody>
      </p:sp>
      <p:sp>
        <p:nvSpPr>
          <p:cNvPr id="63" name="Flowchart: Process 62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67" name="Plus 66"/>
          <p:cNvSpPr/>
          <p:nvPr/>
        </p:nvSpPr>
        <p:spPr>
          <a:xfrm>
            <a:off x="4392498" y="1724511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9" name="Flowchart: Process 88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Purchase e-ticket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96" name="Flowchart: Decision 9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82" name="Left Brace 81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 Brace 104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62" idx="3"/>
            <a:endCxn id="63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3" idx="0"/>
            <a:endCxn id="59" idx="0"/>
          </p:cNvCxnSpPr>
          <p:nvPr/>
        </p:nvCxnSpPr>
        <p:spPr>
          <a:xfrm rot="16200000" flipV="1">
            <a:off x="5072928" y="-528515"/>
            <a:ext cx="153324" cy="4450987"/>
          </a:xfrm>
          <a:prstGeom prst="bentConnector3">
            <a:avLst>
              <a:gd name="adj1" fmla="val 480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9" idx="3"/>
            <a:endCxn id="90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91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1" idx="2"/>
            <a:endCxn id="9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3" idx="3"/>
            <a:endCxn id="9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9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6" idx="3"/>
            <a:endCxn id="9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6" idx="2"/>
            <a:endCxn id="9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0" idx="3"/>
            <a:endCxn id="8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0" idx="3"/>
            <a:endCxn id="8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81" idx="3"/>
            <a:endCxn id="103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Flowchart: Process 58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60" name="Flowchart: Process 59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</a:t>
            </a:r>
            <a:r>
              <a:rPr lang="en-US" sz="1200" dirty="0" smtClean="0"/>
              <a:t>user feedback about service through </a:t>
            </a:r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61" name="Flowchart: Process 60"/>
          <p:cNvSpPr/>
          <p:nvPr/>
        </p:nvSpPr>
        <p:spPr>
          <a:xfrm>
            <a:off x="3882420" y="1409144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62" name="Flowchart: Process 61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</a:t>
            </a:r>
            <a:r>
              <a:rPr lang="en-US" sz="1200" dirty="0" smtClean="0"/>
              <a:t>accurately set Schedule, Stops/Stations and fare for Light Rail</a:t>
            </a:r>
            <a:endParaRPr lang="en-US" sz="1200" dirty="0"/>
          </a:p>
        </p:txBody>
      </p:sp>
      <p:sp>
        <p:nvSpPr>
          <p:cNvPr id="63" name="Flowchart: Process 62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89" name="Flowchart: Process 88"/>
          <p:cNvSpPr/>
          <p:nvPr/>
        </p:nvSpPr>
        <p:spPr>
          <a:xfrm>
            <a:off x="2143043" y="3687559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3882417" y="3372166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242625" y="3511353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387575" y="4181743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6700825" y="3372166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6807463" y="4380579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96" name="Flowchart: Decision 95"/>
          <p:cNvSpPr/>
          <p:nvPr/>
        </p:nvSpPr>
        <p:spPr>
          <a:xfrm>
            <a:off x="7076150" y="4034069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0" name="Flowchart: Process 9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882419" y="807177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60" idx="2"/>
            <a:endCxn id="90" idx="0"/>
          </p:cNvCxnSpPr>
          <p:nvPr/>
        </p:nvCxnSpPr>
        <p:spPr>
          <a:xfrm flipH="1">
            <a:off x="4494699" y="3018778"/>
            <a:ext cx="3" cy="353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0" idx="2"/>
            <a:endCxn id="80" idx="0"/>
          </p:cNvCxnSpPr>
          <p:nvPr/>
        </p:nvCxnSpPr>
        <p:spPr>
          <a:xfrm>
            <a:off x="4494699" y="4743766"/>
            <a:ext cx="2" cy="4554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3705146" y="914400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9" idx="3"/>
            <a:endCxn id="90" idx="1"/>
          </p:cNvCxnSpPr>
          <p:nvPr/>
        </p:nvCxnSpPr>
        <p:spPr>
          <a:xfrm>
            <a:off x="3705143" y="4057966"/>
            <a:ext cx="1772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0" idx="3"/>
            <a:endCxn id="91" idx="1"/>
          </p:cNvCxnSpPr>
          <p:nvPr/>
        </p:nvCxnSpPr>
        <p:spPr>
          <a:xfrm flipV="1">
            <a:off x="5106981" y="3746472"/>
            <a:ext cx="135644" cy="3114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1" idx="2"/>
            <a:endCxn id="93" idx="0"/>
          </p:cNvCxnSpPr>
          <p:nvPr/>
        </p:nvCxnSpPr>
        <p:spPr>
          <a:xfrm>
            <a:off x="5859811" y="3981590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3" idx="3"/>
            <a:endCxn id="94" idx="1"/>
          </p:cNvCxnSpPr>
          <p:nvPr/>
        </p:nvCxnSpPr>
        <p:spPr>
          <a:xfrm flipV="1">
            <a:off x="6332046" y="3609572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4" idx="3"/>
            <a:endCxn id="96" idx="3"/>
          </p:cNvCxnSpPr>
          <p:nvPr/>
        </p:nvCxnSpPr>
        <p:spPr>
          <a:xfrm flipH="1">
            <a:off x="7453170" y="3609572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6" idx="1"/>
            <a:endCxn id="94" idx="2"/>
          </p:cNvCxnSpPr>
          <p:nvPr/>
        </p:nvCxnSpPr>
        <p:spPr>
          <a:xfrm rot="10800000" flipH="1">
            <a:off x="7076149" y="3846978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6" idx="2"/>
            <a:endCxn id="95" idx="0"/>
          </p:cNvCxnSpPr>
          <p:nvPr/>
        </p:nvCxnSpPr>
        <p:spPr>
          <a:xfrm>
            <a:off x="7264660" y="4297983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2" idx="3"/>
            <a:endCxn id="63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5106984" y="914400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00" idx="3"/>
            <a:endCxn id="80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0" idx="3"/>
            <a:endCxn id="81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67675" y="5405232"/>
            <a:ext cx="2108382" cy="63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81" idx="3"/>
            <a:endCxn id="54" idx="1"/>
          </p:cNvCxnSpPr>
          <p:nvPr/>
        </p:nvCxnSpPr>
        <p:spPr>
          <a:xfrm>
            <a:off x="6484321" y="5723784"/>
            <a:ext cx="1833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3" idx="2"/>
            <a:endCxn id="59" idx="0"/>
          </p:cNvCxnSpPr>
          <p:nvPr/>
        </p:nvCxnSpPr>
        <p:spPr>
          <a:xfrm rot="5400000" flipH="1">
            <a:off x="4752356" y="-207942"/>
            <a:ext cx="794468" cy="4450987"/>
          </a:xfrm>
          <a:prstGeom prst="bentConnector5">
            <a:avLst>
              <a:gd name="adj1" fmla="val 227100"/>
              <a:gd name="adj2" fmla="val 46929"/>
              <a:gd name="adj3" fmla="val 22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8" name="TextBox 7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88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10" name="TextBox 9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92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07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195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13</cp:revision>
  <dcterms:created xsi:type="dcterms:W3CDTF">2012-04-04T01:54:28Z</dcterms:created>
  <dcterms:modified xsi:type="dcterms:W3CDTF">2012-04-04T03:02:53Z</dcterms:modified>
</cp:coreProperties>
</file>