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100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8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2740-AEFF-4DDD-987C-8480884E8861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7E65-1B99-4412-B855-EAEDB045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8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Team Organization</a:t>
            </a:r>
            <a:endParaRPr lang="en-US" sz="4000" dirty="0"/>
          </a:p>
        </p:txBody>
      </p:sp>
      <p:sp>
        <p:nvSpPr>
          <p:cNvPr id="26" name="Rectangle 25"/>
          <p:cNvSpPr/>
          <p:nvPr/>
        </p:nvSpPr>
        <p:spPr>
          <a:xfrm>
            <a:off x="5327257" y="4499127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27257" y="3448558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27257" y="2430098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88172" y="345982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09219" y="451445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46057" y="1261799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6567" y="247776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1028" name="Picture 4" descr="http://cs.odu.edu/~410red/files/Phot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64" y="2478634"/>
            <a:ext cx="769606" cy="769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 descr="http://cs.odu.edu/~410red/files/kstud002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3" y="4543509"/>
            <a:ext cx="768192" cy="7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5769105" y="2473920"/>
            <a:ext cx="198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Akeem</a:t>
            </a:r>
            <a:r>
              <a:rPr lang="en-US" sz="1200" dirty="0" smtClean="0">
                <a:solidFill>
                  <a:schemeClr val="bg1"/>
                </a:solidFill>
              </a:rPr>
              <a:t> Edwards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Financial Specialist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2224" y="4650671"/>
            <a:ext cx="208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CJ </a:t>
            </a:r>
            <a:r>
              <a:rPr lang="en-US" sz="1200" dirty="0" err="1" smtClean="0">
                <a:solidFill>
                  <a:schemeClr val="bg1"/>
                </a:solidFill>
              </a:rPr>
              <a:t>Deaver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- Risk Analyst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8518" y="3611364"/>
            <a:ext cx="18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Brian Dunn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Marketing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1787" y="3499614"/>
            <a:ext cx="230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Dean </a:t>
            </a:r>
            <a:r>
              <a:rPr lang="en-US" sz="1200" dirty="0" err="1" smtClean="0">
                <a:solidFill>
                  <a:schemeClr val="bg1"/>
                </a:solidFill>
              </a:rPr>
              <a:t>Maye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- Documentation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2503" y="1307465"/>
            <a:ext cx="181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Nathan Lutz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Project Manager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5722" y="2521582"/>
            <a:ext cx="173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Chris </a:t>
            </a:r>
            <a:r>
              <a:rPr lang="en-US" sz="1200" dirty="0" err="1" smtClean="0">
                <a:solidFill>
                  <a:schemeClr val="bg1"/>
                </a:solidFill>
              </a:rPr>
              <a:t>Coykendall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- Web Developer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665" y="4535468"/>
            <a:ext cx="166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Kevin </a:t>
            </a:r>
            <a:r>
              <a:rPr lang="en-US" sz="1200" dirty="0" err="1" smtClean="0">
                <a:solidFill>
                  <a:schemeClr val="bg1"/>
                </a:solidFill>
              </a:rPr>
              <a:t>Studevant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506" y="5792035"/>
            <a:ext cx="1765438" cy="797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bg1"/>
                </a:solidFill>
              </a:rPr>
              <a:t>Domain Expert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Kamlesh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Chowdary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ITS Engineer at HRT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56057" y="5792035"/>
            <a:ext cx="1765438" cy="797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chemeClr val="bg1"/>
                </a:solidFill>
              </a:rPr>
              <a:t>Mentor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Dave Farrell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Systems Engineer at MITRE Corp.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2768" y="5792035"/>
            <a:ext cx="1765438" cy="797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sz="1200" b="1" u="sng" dirty="0" smtClean="0">
                <a:solidFill>
                  <a:schemeClr val="bg1"/>
                </a:solidFill>
              </a:rPr>
              <a:t>Domain </a:t>
            </a:r>
            <a:r>
              <a:rPr lang="en-US" sz="1200" b="1" u="sng" dirty="0">
                <a:solidFill>
                  <a:schemeClr val="bg1"/>
                </a:solidFill>
              </a:rPr>
              <a:t>Expert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Dr. Tamer Nadeem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Mobile Apps at ODU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11" y="1295506"/>
            <a:ext cx="763885" cy="7506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7" name="Rectangle 26"/>
          <p:cNvSpPr/>
          <p:nvPr/>
        </p:nvSpPr>
        <p:spPr>
          <a:xfrm>
            <a:off x="4862258" y="5784947"/>
            <a:ext cx="1765438" cy="797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sz="1200" b="1" u="sng" dirty="0" smtClean="0">
                <a:solidFill>
                  <a:schemeClr val="bg1"/>
                </a:solidFill>
              </a:rPr>
              <a:t>Domain </a:t>
            </a:r>
            <a:r>
              <a:rPr lang="en-US" sz="1200" b="1" u="sng" dirty="0">
                <a:solidFill>
                  <a:schemeClr val="bg1"/>
                </a:solidFill>
              </a:rPr>
              <a:t>Expert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Dr. Michele </a:t>
            </a:r>
            <a:r>
              <a:rPr lang="en-US" sz="1200" dirty="0" err="1" smtClean="0">
                <a:solidFill>
                  <a:schemeClr val="bg1"/>
                </a:solidFill>
              </a:rPr>
              <a:t>Weigle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Vehicular Networks</a:t>
            </a:r>
            <a:r>
              <a:rPr lang="en-US" sz="1200" dirty="0" smtClean="0">
                <a:solidFill>
                  <a:schemeClr val="bg1"/>
                </a:solidFill>
              </a:rPr>
              <a:t> at ODU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21" idx="2"/>
            <a:endCxn id="26" idx="1"/>
          </p:cNvCxnSpPr>
          <p:nvPr/>
        </p:nvCxnSpPr>
        <p:spPr>
          <a:xfrm rot="16200000" flipH="1">
            <a:off x="3469035" y="3054059"/>
            <a:ext cx="2824174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25" idx="1"/>
          </p:cNvCxnSpPr>
          <p:nvPr/>
        </p:nvCxnSpPr>
        <p:spPr>
          <a:xfrm rot="16200000" flipH="1">
            <a:off x="3994320" y="2528774"/>
            <a:ext cx="1773605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2"/>
          </p:cNvCxnSpPr>
          <p:nvPr/>
        </p:nvCxnSpPr>
        <p:spPr>
          <a:xfrm rot="16200000" flipH="1">
            <a:off x="4435913" y="2087181"/>
            <a:ext cx="890418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2" idx="3"/>
          </p:cNvCxnSpPr>
          <p:nvPr/>
        </p:nvCxnSpPr>
        <p:spPr>
          <a:xfrm rot="5400000">
            <a:off x="2589784" y="3090689"/>
            <a:ext cx="2834213" cy="8396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>
            <a:off x="3093761" y="2534058"/>
            <a:ext cx="1773605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3535354" y="2092465"/>
            <a:ext cx="890418" cy="8922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Emails</a:t>
            </a:r>
          </a:p>
          <a:p>
            <a:r>
              <a:rPr lang="en-US" dirty="0" smtClean="0"/>
              <a:t>Weekly In-person Meetings</a:t>
            </a:r>
          </a:p>
          <a:p>
            <a:r>
              <a:rPr lang="en-US" dirty="0" smtClean="0"/>
              <a:t>Weekly Skype Meetings</a:t>
            </a:r>
          </a:p>
          <a:p>
            <a:r>
              <a:rPr lang="en-US" dirty="0" smtClean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349542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94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Team Organization</vt:lpstr>
      <vt:lpstr>Communication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Organization</dc:title>
  <dc:creator>Nathan</dc:creator>
  <cp:lastModifiedBy>Nathan</cp:lastModifiedBy>
  <cp:revision>13</cp:revision>
  <dcterms:created xsi:type="dcterms:W3CDTF">2012-02-28T02:34:17Z</dcterms:created>
  <dcterms:modified xsi:type="dcterms:W3CDTF">2012-02-28T14:58:46Z</dcterms:modified>
</cp:coreProperties>
</file>