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3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D92E-F4B8-459F-AAF1-3FB3DA0CE3D8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46E3-6EEB-4091-AD6D-F60545D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84451" y="838200"/>
            <a:ext cx="1447800" cy="81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WAE Server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71302" y="2004503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server</a:t>
            </a:r>
          </a:p>
          <a:p>
            <a:pPr algn="ctr"/>
            <a:r>
              <a:rPr lang="en-US" sz="1600" dirty="0" smtClean="0"/>
              <a:t>hardware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717827" y="3157119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36299" y="4312327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850046" y="3157119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Disk Layout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376418" y="2626682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OS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376418" y="4876800"/>
            <a:ext cx="120643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Webserver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842217" y="3690519"/>
            <a:ext cx="13198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76102" y="2608185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868356" y="2010421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25489" y="2021517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Webserver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717827" y="2617065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Control</a:t>
            </a:r>
            <a:endParaRPr lang="en-US" sz="1600" dirty="0"/>
          </a:p>
        </p:txBody>
      </p:sp>
      <p:cxnSp>
        <p:nvCxnSpPr>
          <p:cNvPr id="8" name="Elbow Connector 7"/>
          <p:cNvCxnSpPr>
            <a:stCxn id="4" idx="2"/>
            <a:endCxn id="26" idx="0"/>
          </p:cNvCxnSpPr>
          <p:nvPr/>
        </p:nvCxnSpPr>
        <p:spPr>
          <a:xfrm rot="16200000" flipH="1">
            <a:off x="3536252" y="1821066"/>
            <a:ext cx="361453" cy="172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27" idx="0"/>
          </p:cNvCxnSpPr>
          <p:nvPr/>
        </p:nvCxnSpPr>
        <p:spPr>
          <a:xfrm rot="16200000" flipH="1">
            <a:off x="4759271" y="598048"/>
            <a:ext cx="372549" cy="24743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2"/>
            <a:endCxn id="25" idx="1"/>
          </p:cNvCxnSpPr>
          <p:nvPr/>
        </p:nvCxnSpPr>
        <p:spPr>
          <a:xfrm rot="5400000">
            <a:off x="564786" y="2373019"/>
            <a:ext cx="375082" cy="552450"/>
          </a:xfrm>
          <a:prstGeom prst="bentConnector4">
            <a:avLst>
              <a:gd name="adj1" fmla="val 19527"/>
              <a:gd name="adj2" fmla="val 141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2"/>
            <a:endCxn id="13" idx="1"/>
          </p:cNvCxnSpPr>
          <p:nvPr/>
        </p:nvCxnSpPr>
        <p:spPr>
          <a:xfrm rot="5400000">
            <a:off x="3357182" y="2486857"/>
            <a:ext cx="387661" cy="349188"/>
          </a:xfrm>
          <a:prstGeom prst="bentConnector4">
            <a:avLst>
              <a:gd name="adj1" fmla="val 20515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7" idx="2"/>
            <a:endCxn id="29" idx="1"/>
          </p:cNvCxnSpPr>
          <p:nvPr/>
        </p:nvCxnSpPr>
        <p:spPr>
          <a:xfrm rot="5400000">
            <a:off x="5766809" y="2429735"/>
            <a:ext cx="366948" cy="464912"/>
          </a:xfrm>
          <a:prstGeom prst="bentConnector4">
            <a:avLst>
              <a:gd name="adj1" fmla="val 18851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7" idx="2"/>
            <a:endCxn id="20" idx="1"/>
          </p:cNvCxnSpPr>
          <p:nvPr/>
        </p:nvCxnSpPr>
        <p:spPr>
          <a:xfrm rot="5400000">
            <a:off x="5496782" y="2699762"/>
            <a:ext cx="907002" cy="464912"/>
          </a:xfrm>
          <a:prstGeom prst="bentConnector4">
            <a:avLst>
              <a:gd name="adj1" fmla="val 8034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239000" y="2021517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Decision Engine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717827" y="3728619"/>
            <a:ext cx="15973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Decision Engine</a:t>
            </a:r>
            <a:endParaRPr lang="en-US" sz="1600" dirty="0"/>
          </a:p>
        </p:txBody>
      </p:sp>
      <p:cxnSp>
        <p:nvCxnSpPr>
          <p:cNvPr id="80" name="Elbow Connector 79"/>
          <p:cNvCxnSpPr>
            <a:stCxn id="27" idx="2"/>
            <a:endCxn id="77" idx="1"/>
          </p:cNvCxnSpPr>
          <p:nvPr/>
        </p:nvCxnSpPr>
        <p:spPr>
          <a:xfrm rot="5400000">
            <a:off x="5211032" y="2985512"/>
            <a:ext cx="1478502" cy="464912"/>
          </a:xfrm>
          <a:prstGeom prst="bentConnector4">
            <a:avLst>
              <a:gd name="adj1" fmla="val 4441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76" idx="0"/>
          </p:cNvCxnSpPr>
          <p:nvPr/>
        </p:nvCxnSpPr>
        <p:spPr>
          <a:xfrm rot="16200000" flipH="1">
            <a:off x="5687451" y="-330133"/>
            <a:ext cx="372549" cy="43307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18" idx="0"/>
          </p:cNvCxnSpPr>
          <p:nvPr/>
        </p:nvCxnSpPr>
        <p:spPr>
          <a:xfrm rot="5400000">
            <a:off x="2190685" y="486836"/>
            <a:ext cx="355535" cy="26797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511856" y="2608185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7511856" y="3179685"/>
            <a:ext cx="15973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Decision Engine</a:t>
            </a:r>
            <a:endParaRPr lang="en-US" sz="1600" dirty="0"/>
          </a:p>
        </p:txBody>
      </p:sp>
      <p:cxnSp>
        <p:nvCxnSpPr>
          <p:cNvPr id="92" name="Elbow Connector 91"/>
          <p:cNvCxnSpPr>
            <a:stCxn id="76" idx="2"/>
            <a:endCxn id="89" idx="1"/>
          </p:cNvCxnSpPr>
          <p:nvPr/>
        </p:nvCxnSpPr>
        <p:spPr>
          <a:xfrm rot="5400000">
            <a:off x="7596444" y="2394129"/>
            <a:ext cx="358068" cy="527244"/>
          </a:xfrm>
          <a:prstGeom prst="bentConnector4">
            <a:avLst>
              <a:gd name="adj1" fmla="val 18079"/>
              <a:gd name="adj2" fmla="val 143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6" idx="2"/>
            <a:endCxn id="90" idx="1"/>
          </p:cNvCxnSpPr>
          <p:nvPr/>
        </p:nvCxnSpPr>
        <p:spPr>
          <a:xfrm rot="5400000">
            <a:off x="7310694" y="2679879"/>
            <a:ext cx="929568" cy="527244"/>
          </a:xfrm>
          <a:prstGeom prst="bentConnector4">
            <a:avLst>
              <a:gd name="adj1" fmla="val 5233"/>
              <a:gd name="adj2" fmla="val 143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6" idx="2"/>
            <a:endCxn id="14" idx="1"/>
          </p:cNvCxnSpPr>
          <p:nvPr/>
        </p:nvCxnSpPr>
        <p:spPr>
          <a:xfrm rot="5400000">
            <a:off x="2232123" y="3611916"/>
            <a:ext cx="2637779" cy="349188"/>
          </a:xfrm>
          <a:prstGeom prst="bentConnector4">
            <a:avLst>
              <a:gd name="adj1" fmla="val 3260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3" idx="2"/>
            <a:endCxn id="12" idx="1"/>
          </p:cNvCxnSpPr>
          <p:nvPr/>
        </p:nvCxnSpPr>
        <p:spPr>
          <a:xfrm rot="5400000">
            <a:off x="3703583" y="3230345"/>
            <a:ext cx="301837" cy="8910"/>
          </a:xfrm>
          <a:prstGeom prst="bentConnector4">
            <a:avLst>
              <a:gd name="adj1" fmla="val 12132"/>
              <a:gd name="adj2" fmla="val 2665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3" idx="2"/>
            <a:endCxn id="3" idx="1"/>
          </p:cNvCxnSpPr>
          <p:nvPr/>
        </p:nvCxnSpPr>
        <p:spPr>
          <a:xfrm rot="5400000">
            <a:off x="3413919" y="3512181"/>
            <a:ext cx="873337" cy="16739"/>
          </a:xfrm>
          <a:prstGeom prst="bentConnector4">
            <a:avLst>
              <a:gd name="adj1" fmla="val 3219"/>
              <a:gd name="adj2" fmla="val 14656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3" idx="2"/>
            <a:endCxn id="11" idx="1"/>
          </p:cNvCxnSpPr>
          <p:nvPr/>
        </p:nvCxnSpPr>
        <p:spPr>
          <a:xfrm rot="5400000">
            <a:off x="3119106" y="3801076"/>
            <a:ext cx="1457045" cy="22657"/>
          </a:xfrm>
          <a:prstGeom prst="bentConnector4">
            <a:avLst>
              <a:gd name="adj1" fmla="val 1942"/>
              <a:gd name="adj2" fmla="val 1108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376418" y="5486400"/>
            <a:ext cx="172898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 Decision Engine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18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8950" y="914400"/>
            <a:ext cx="17888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Onboard Hardware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91475" y="1981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 Sensors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316550" y="1981200"/>
            <a:ext cx="20936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Automatic People Counters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38295" y="197750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Master PC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14400" y="2590800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657600" y="2576744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361220" y="2578964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14400" y="3124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Master PC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657600" y="3124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Master PC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692283" y="3124200"/>
            <a:ext cx="12587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Device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162800" y="3657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OS Install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605204" y="4114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148004" y="4572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Reporting Agent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605204" y="5105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GPS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590408" y="5562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APC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590408" y="60198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cxnSp>
        <p:nvCxnSpPr>
          <p:cNvPr id="22" name="Elbow Connector 21"/>
          <p:cNvCxnSpPr>
            <a:endCxn id="6" idx="0"/>
          </p:cNvCxnSpPr>
          <p:nvPr/>
        </p:nvCxnSpPr>
        <p:spPr>
          <a:xfrm>
            <a:off x="3962400" y="1676400"/>
            <a:ext cx="400975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5" idx="0"/>
          </p:cNvCxnSpPr>
          <p:nvPr/>
        </p:nvCxnSpPr>
        <p:spPr>
          <a:xfrm rot="5400000">
            <a:off x="2667925" y="285750"/>
            <a:ext cx="304800" cy="3086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8" idx="0"/>
          </p:cNvCxnSpPr>
          <p:nvPr/>
        </p:nvCxnSpPr>
        <p:spPr>
          <a:xfrm rot="16200000" flipH="1">
            <a:off x="5393184" y="646591"/>
            <a:ext cx="301102" cy="23607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9" idx="1"/>
          </p:cNvCxnSpPr>
          <p:nvPr/>
        </p:nvCxnSpPr>
        <p:spPr>
          <a:xfrm rot="5400000">
            <a:off x="905338" y="2447463"/>
            <a:ext cx="381000" cy="362875"/>
          </a:xfrm>
          <a:prstGeom prst="bentConnector4">
            <a:avLst>
              <a:gd name="adj1" fmla="val 20000"/>
              <a:gd name="adj2" fmla="val 162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12" idx="1"/>
          </p:cNvCxnSpPr>
          <p:nvPr/>
        </p:nvCxnSpPr>
        <p:spPr>
          <a:xfrm rot="5400000">
            <a:off x="638638" y="2714163"/>
            <a:ext cx="914400" cy="362875"/>
          </a:xfrm>
          <a:prstGeom prst="bentConnector4">
            <a:avLst>
              <a:gd name="adj1" fmla="val 7403"/>
              <a:gd name="adj2" fmla="val 162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1"/>
          </p:cNvCxnSpPr>
          <p:nvPr/>
        </p:nvCxnSpPr>
        <p:spPr>
          <a:xfrm rot="16200000" flipH="1">
            <a:off x="3359828" y="2507572"/>
            <a:ext cx="366944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3" idx="1"/>
          </p:cNvCxnSpPr>
          <p:nvPr/>
        </p:nvCxnSpPr>
        <p:spPr>
          <a:xfrm rot="16200000" flipH="1">
            <a:off x="3086100" y="2781300"/>
            <a:ext cx="9144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1" idx="1"/>
          </p:cNvCxnSpPr>
          <p:nvPr/>
        </p:nvCxnSpPr>
        <p:spPr>
          <a:xfrm rot="16200000" flipH="1">
            <a:off x="6082128" y="2528472"/>
            <a:ext cx="369164" cy="189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4" idx="1"/>
          </p:cNvCxnSpPr>
          <p:nvPr/>
        </p:nvCxnSpPr>
        <p:spPr>
          <a:xfrm rot="16200000" flipH="1">
            <a:off x="6464423" y="3124940"/>
            <a:ext cx="316636" cy="139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6991350" y="3600450"/>
            <a:ext cx="1905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6" idx="1"/>
          </p:cNvCxnSpPr>
          <p:nvPr/>
        </p:nvCxnSpPr>
        <p:spPr>
          <a:xfrm rot="16200000" flipH="1">
            <a:off x="7374199" y="4074295"/>
            <a:ext cx="266700" cy="195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7" idx="1"/>
          </p:cNvCxnSpPr>
          <p:nvPr/>
        </p:nvCxnSpPr>
        <p:spPr>
          <a:xfrm rot="16200000" flipH="1">
            <a:off x="6469602" y="4122198"/>
            <a:ext cx="1219200" cy="1376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8" idx="1"/>
          </p:cNvCxnSpPr>
          <p:nvPr/>
        </p:nvCxnSpPr>
        <p:spPr>
          <a:xfrm>
            <a:off x="7321673" y="5029200"/>
            <a:ext cx="283531" cy="266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19" idx="1"/>
          </p:cNvCxnSpPr>
          <p:nvPr/>
        </p:nvCxnSpPr>
        <p:spPr>
          <a:xfrm rot="16200000" flipH="1">
            <a:off x="7203073" y="5365765"/>
            <a:ext cx="647700" cy="126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1"/>
          </p:cNvCxnSpPr>
          <p:nvPr/>
        </p:nvCxnSpPr>
        <p:spPr>
          <a:xfrm rot="16200000" flipH="1">
            <a:off x="6974473" y="5594365"/>
            <a:ext cx="1104900" cy="126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838200"/>
            <a:ext cx="1447800" cy="81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 Server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44451" y="2004503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server</a:t>
            </a:r>
          </a:p>
          <a:p>
            <a:pPr algn="ctr"/>
            <a:r>
              <a:rPr lang="en-US" sz="1600" dirty="0" smtClean="0"/>
              <a:t>hardware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390976" y="3157119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Design Schemas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6924375" y="3686821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Tables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501618" y="4819830"/>
            <a:ext cx="99448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3480" y="4774335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193480" y="5328819"/>
            <a:ext cx="12347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509448" y="4312327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23195" y="3157119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Disk Layout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049567" y="2626682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OS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049567" y="5443119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DBMS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195997" y="4223919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Fields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515366" y="3690519"/>
            <a:ext cx="13198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149251" y="2608185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3541505" y="2010421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98638" y="2021517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DBMS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390976" y="2617065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Control</a:t>
            </a:r>
            <a:endParaRPr lang="en-US" sz="1600" dirty="0"/>
          </a:p>
        </p:txBody>
      </p:sp>
      <p:cxnSp>
        <p:nvCxnSpPr>
          <p:cNvPr id="6" name="Elbow Connector 5"/>
          <p:cNvCxnSpPr>
            <a:endCxn id="18" idx="0"/>
          </p:cNvCxnSpPr>
          <p:nvPr/>
        </p:nvCxnSpPr>
        <p:spPr>
          <a:xfrm rot="10800000" flipV="1">
            <a:off x="1701702" y="1648967"/>
            <a:ext cx="2565499" cy="355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26" idx="0"/>
          </p:cNvCxnSpPr>
          <p:nvPr/>
        </p:nvCxnSpPr>
        <p:spPr>
          <a:xfrm rot="16200000" flipH="1">
            <a:off x="4209401" y="1821066"/>
            <a:ext cx="361453" cy="172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27" idx="0"/>
          </p:cNvCxnSpPr>
          <p:nvPr/>
        </p:nvCxnSpPr>
        <p:spPr>
          <a:xfrm rot="16200000" flipH="1">
            <a:off x="5432420" y="598048"/>
            <a:ext cx="372549" cy="24743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2"/>
            <a:endCxn id="25" idx="1"/>
          </p:cNvCxnSpPr>
          <p:nvPr/>
        </p:nvCxnSpPr>
        <p:spPr>
          <a:xfrm rot="5400000">
            <a:off x="1237935" y="2373019"/>
            <a:ext cx="375082" cy="552450"/>
          </a:xfrm>
          <a:prstGeom prst="bentConnector4">
            <a:avLst>
              <a:gd name="adj1" fmla="val 19527"/>
              <a:gd name="adj2" fmla="val 141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2"/>
            <a:endCxn id="13" idx="1"/>
          </p:cNvCxnSpPr>
          <p:nvPr/>
        </p:nvCxnSpPr>
        <p:spPr>
          <a:xfrm rot="5400000">
            <a:off x="4030331" y="2486857"/>
            <a:ext cx="387661" cy="349188"/>
          </a:xfrm>
          <a:prstGeom prst="bentConnector4">
            <a:avLst>
              <a:gd name="adj1" fmla="val 20515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3" idx="2"/>
            <a:endCxn id="12" idx="1"/>
          </p:cNvCxnSpPr>
          <p:nvPr/>
        </p:nvCxnSpPr>
        <p:spPr>
          <a:xfrm rot="5400000">
            <a:off x="4376732" y="3230345"/>
            <a:ext cx="301837" cy="8910"/>
          </a:xfrm>
          <a:prstGeom prst="bentConnector4">
            <a:avLst>
              <a:gd name="adj1" fmla="val 12132"/>
              <a:gd name="adj2" fmla="val 26656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3" idx="1"/>
          </p:cNvCxnSpPr>
          <p:nvPr/>
        </p:nvCxnSpPr>
        <p:spPr>
          <a:xfrm rot="5400000">
            <a:off x="4087068" y="3512181"/>
            <a:ext cx="873337" cy="16739"/>
          </a:xfrm>
          <a:prstGeom prst="bentConnector4">
            <a:avLst>
              <a:gd name="adj1" fmla="val 34731"/>
              <a:gd name="adj2" fmla="val 14656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2"/>
            <a:endCxn id="11" idx="1"/>
          </p:cNvCxnSpPr>
          <p:nvPr/>
        </p:nvCxnSpPr>
        <p:spPr>
          <a:xfrm rot="5400000">
            <a:off x="3792255" y="3801076"/>
            <a:ext cx="1457045" cy="22657"/>
          </a:xfrm>
          <a:prstGeom prst="bentConnector4">
            <a:avLst>
              <a:gd name="adj1" fmla="val 42155"/>
              <a:gd name="adj2" fmla="val 1108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2"/>
            <a:endCxn id="23" idx="1"/>
          </p:cNvCxnSpPr>
          <p:nvPr/>
        </p:nvCxnSpPr>
        <p:spPr>
          <a:xfrm rot="5400000">
            <a:off x="3515538" y="4069963"/>
            <a:ext cx="2002648" cy="30487"/>
          </a:xfrm>
          <a:prstGeom prst="bentConnector4">
            <a:avLst>
              <a:gd name="adj1" fmla="val 43341"/>
              <a:gd name="adj2" fmla="val 8498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6" idx="2"/>
            <a:endCxn id="14" idx="1"/>
          </p:cNvCxnSpPr>
          <p:nvPr/>
        </p:nvCxnSpPr>
        <p:spPr>
          <a:xfrm rot="5400000">
            <a:off x="2622112" y="3895076"/>
            <a:ext cx="3204098" cy="349188"/>
          </a:xfrm>
          <a:prstGeom prst="bentConnector4">
            <a:avLst>
              <a:gd name="adj1" fmla="val 2656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7" idx="2"/>
            <a:endCxn id="29" idx="1"/>
          </p:cNvCxnSpPr>
          <p:nvPr/>
        </p:nvCxnSpPr>
        <p:spPr>
          <a:xfrm rot="5400000">
            <a:off x="6439958" y="2429735"/>
            <a:ext cx="366948" cy="464912"/>
          </a:xfrm>
          <a:prstGeom prst="bentConnector4">
            <a:avLst>
              <a:gd name="adj1" fmla="val 18851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7" idx="2"/>
            <a:endCxn id="20" idx="1"/>
          </p:cNvCxnSpPr>
          <p:nvPr/>
        </p:nvCxnSpPr>
        <p:spPr>
          <a:xfrm rot="5400000">
            <a:off x="6169931" y="2699762"/>
            <a:ext cx="907002" cy="464912"/>
          </a:xfrm>
          <a:prstGeom prst="bentConnector4">
            <a:avLst>
              <a:gd name="adj1" fmla="val 37398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0" idx="2"/>
            <a:endCxn id="21" idx="1"/>
          </p:cNvCxnSpPr>
          <p:nvPr/>
        </p:nvCxnSpPr>
        <p:spPr>
          <a:xfrm rot="5400000">
            <a:off x="6833527" y="3705168"/>
            <a:ext cx="301102" cy="119405"/>
          </a:xfrm>
          <a:prstGeom prst="bentConnector4">
            <a:avLst>
              <a:gd name="adj1" fmla="val 12039"/>
              <a:gd name="adj2" fmla="val 291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24" idx="1"/>
          </p:cNvCxnSpPr>
          <p:nvPr/>
        </p:nvCxnSpPr>
        <p:spPr>
          <a:xfrm rot="16200000" flipH="1">
            <a:off x="6965640" y="4222162"/>
            <a:ext cx="308498" cy="1522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39200" cy="344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73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9636" y="416312"/>
            <a:ext cx="10205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Current ITS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98615" y="1533367"/>
            <a:ext cx="1249135" cy="371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Software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523860" y="2661963"/>
            <a:ext cx="14478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Mobile/Kiosk App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353670" y="4078733"/>
            <a:ext cx="65698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65423" y="3199753"/>
            <a:ext cx="65698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353671" y="3633653"/>
            <a:ext cx="134002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Decision Engine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124060" y="2661963"/>
            <a:ext cx="126546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</a:t>
            </a:r>
            <a:r>
              <a:rPr lang="en-US" sz="1400" dirty="0" err="1" smtClean="0"/>
              <a:t>Sfw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541925" y="2661963"/>
            <a:ext cx="17825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Embedded Apps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5" idx="2"/>
            <a:endCxn id="9" idx="0"/>
          </p:cNvCxnSpPr>
          <p:nvPr/>
        </p:nvCxnSpPr>
        <p:spPr>
          <a:xfrm rot="5400000">
            <a:off x="3206991" y="945770"/>
            <a:ext cx="756963" cy="26754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16" idx="0"/>
          </p:cNvCxnSpPr>
          <p:nvPr/>
        </p:nvCxnSpPr>
        <p:spPr>
          <a:xfrm rot="5400000">
            <a:off x="3961507" y="1700286"/>
            <a:ext cx="756963" cy="11663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17" idx="0"/>
          </p:cNvCxnSpPr>
          <p:nvPr/>
        </p:nvCxnSpPr>
        <p:spPr>
          <a:xfrm rot="16200000" flipH="1">
            <a:off x="4799707" y="2028476"/>
            <a:ext cx="756963" cy="5100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24270" y="3187874"/>
            <a:ext cx="172367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Reporting Agent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5024269" y="3647907"/>
            <a:ext cx="1723673" cy="48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Reporting Agent to </a:t>
            </a:r>
            <a:r>
              <a:rPr lang="en-US" sz="1400" dirty="0" smtClean="0"/>
              <a:t>DB interface</a:t>
            </a:r>
            <a:endParaRPr lang="en-US" sz="1400" dirty="0"/>
          </a:p>
        </p:txBody>
      </p:sp>
      <p:cxnSp>
        <p:nvCxnSpPr>
          <p:cNvPr id="59" name="Elbow Connector 58"/>
          <p:cNvCxnSpPr>
            <a:endCxn id="53" idx="1"/>
          </p:cNvCxnSpPr>
          <p:nvPr/>
        </p:nvCxnSpPr>
        <p:spPr>
          <a:xfrm rot="16200000" flipH="1">
            <a:off x="4457942" y="3323090"/>
            <a:ext cx="859630" cy="273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39" idx="1"/>
          </p:cNvCxnSpPr>
          <p:nvPr/>
        </p:nvCxnSpPr>
        <p:spPr>
          <a:xfrm rot="16200000" flipH="1">
            <a:off x="4730485" y="3084588"/>
            <a:ext cx="314403" cy="273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11" idx="1"/>
          </p:cNvCxnSpPr>
          <p:nvPr/>
        </p:nvCxnSpPr>
        <p:spPr>
          <a:xfrm rot="16200000" flipH="1">
            <a:off x="3038858" y="3063688"/>
            <a:ext cx="476092" cy="1770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15" idx="1"/>
          </p:cNvCxnSpPr>
          <p:nvPr/>
        </p:nvCxnSpPr>
        <p:spPr>
          <a:xfrm rot="16200000" flipH="1">
            <a:off x="2816031" y="3286513"/>
            <a:ext cx="909994" cy="1652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0" idx="1"/>
          </p:cNvCxnSpPr>
          <p:nvPr/>
        </p:nvCxnSpPr>
        <p:spPr>
          <a:xfrm rot="16200000" flipH="1">
            <a:off x="2593491" y="3509054"/>
            <a:ext cx="1355072" cy="1652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" idx="2"/>
          </p:cNvCxnSpPr>
          <p:nvPr/>
        </p:nvCxnSpPr>
        <p:spPr>
          <a:xfrm rot="5400000">
            <a:off x="1684796" y="339522"/>
            <a:ext cx="651118" cy="17190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" idx="2"/>
            <a:endCxn id="5" idx="0"/>
          </p:cNvCxnSpPr>
          <p:nvPr/>
        </p:nvCxnSpPr>
        <p:spPr>
          <a:xfrm rot="16200000" flipH="1">
            <a:off x="3566616" y="176799"/>
            <a:ext cx="659855" cy="20532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010355" y="3274531"/>
            <a:ext cx="723900" cy="34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GUI</a:t>
            </a:r>
            <a:endParaRPr lang="en-US" sz="1400" dirty="0"/>
          </a:p>
        </p:txBody>
      </p:sp>
      <p:sp>
        <p:nvSpPr>
          <p:cNvPr id="153" name="Rectangle 152"/>
          <p:cNvSpPr/>
          <p:nvPr/>
        </p:nvSpPr>
        <p:spPr>
          <a:xfrm>
            <a:off x="6477000" y="2658038"/>
            <a:ext cx="2590800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Application</a:t>
            </a:r>
            <a:endParaRPr lang="en-US" sz="1400" dirty="0"/>
          </a:p>
        </p:txBody>
      </p:sp>
      <p:cxnSp>
        <p:nvCxnSpPr>
          <p:cNvPr id="155" name="Elbow Connector 154"/>
          <p:cNvCxnSpPr>
            <a:stCxn id="5" idx="2"/>
            <a:endCxn id="153" idx="0"/>
          </p:cNvCxnSpPr>
          <p:nvPr/>
        </p:nvCxnSpPr>
        <p:spPr>
          <a:xfrm rot="16200000" flipH="1">
            <a:off x="5971272" y="856910"/>
            <a:ext cx="753038" cy="28492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-1569421" y="2693206"/>
            <a:ext cx="1332870" cy="35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Servers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247594" y="3202620"/>
            <a:ext cx="1343756" cy="61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People Counting Sensors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247594" y="3899741"/>
            <a:ext cx="1332870" cy="39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GPS Sensors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247594" y="4362607"/>
            <a:ext cx="1332870" cy="38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Embedded PC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-3124200" y="2716820"/>
            <a:ext cx="1332870" cy="34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Dev</a:t>
            </a:r>
            <a:r>
              <a:rPr lang="en-US" sz="1400" dirty="0" smtClean="0"/>
              <a:t> + Support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-2989646" y="3233199"/>
            <a:ext cx="1219200" cy="31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Workstations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-1327357" y="3633653"/>
            <a:ext cx="1137664" cy="33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Server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-1327356" y="3202424"/>
            <a:ext cx="1137664" cy="33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WAE Server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-114437" y="2681862"/>
            <a:ext cx="1515717" cy="363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Hardware</a:t>
            </a:r>
            <a:endParaRPr lang="en-US" sz="1400" dirty="0"/>
          </a:p>
        </p:txBody>
      </p:sp>
      <p:cxnSp>
        <p:nvCxnSpPr>
          <p:cNvPr id="92" name="Elbow Connector 91"/>
          <p:cNvCxnSpPr>
            <a:endCxn id="85" idx="1"/>
          </p:cNvCxnSpPr>
          <p:nvPr/>
        </p:nvCxnSpPr>
        <p:spPr>
          <a:xfrm rot="16200000" flipH="1">
            <a:off x="-3246156" y="3133742"/>
            <a:ext cx="395681" cy="117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2989646" y="3645310"/>
            <a:ext cx="1124752" cy="31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Dev</a:t>
            </a:r>
            <a:r>
              <a:rPr lang="en-US" sz="1400" dirty="0" smtClean="0"/>
              <a:t> Servers</a:t>
            </a:r>
            <a:endParaRPr lang="en-US" sz="1400" dirty="0"/>
          </a:p>
        </p:txBody>
      </p:sp>
      <p:cxnSp>
        <p:nvCxnSpPr>
          <p:cNvPr id="97" name="Elbow Connector 96"/>
          <p:cNvCxnSpPr>
            <a:endCxn id="76" idx="1"/>
          </p:cNvCxnSpPr>
          <p:nvPr/>
        </p:nvCxnSpPr>
        <p:spPr>
          <a:xfrm rot="16200000" flipH="1">
            <a:off x="-41544" y="3219660"/>
            <a:ext cx="444845" cy="133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8" idx="1"/>
          </p:cNvCxnSpPr>
          <p:nvPr/>
        </p:nvCxnSpPr>
        <p:spPr>
          <a:xfrm rot="16200000" flipH="1">
            <a:off x="-334902" y="3513021"/>
            <a:ext cx="1031561" cy="133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0" idx="1"/>
          </p:cNvCxnSpPr>
          <p:nvPr/>
        </p:nvCxnSpPr>
        <p:spPr>
          <a:xfrm rot="16200000" flipH="1">
            <a:off x="-565712" y="3743831"/>
            <a:ext cx="1493180" cy="133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-2989644" y="4075021"/>
            <a:ext cx="1219200" cy="31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Dev</a:t>
            </a:r>
            <a:r>
              <a:rPr lang="en-US" sz="1400" dirty="0" smtClean="0"/>
              <a:t> Phone</a:t>
            </a:r>
            <a:endParaRPr lang="en-US" sz="1400" dirty="0"/>
          </a:p>
        </p:txBody>
      </p:sp>
      <p:cxnSp>
        <p:nvCxnSpPr>
          <p:cNvPr id="101" name="Elbow Connector 100"/>
          <p:cNvCxnSpPr>
            <a:endCxn id="96" idx="1"/>
          </p:cNvCxnSpPr>
          <p:nvPr/>
        </p:nvCxnSpPr>
        <p:spPr>
          <a:xfrm rot="16200000" flipH="1">
            <a:off x="-3552628" y="3239381"/>
            <a:ext cx="1008623" cy="1173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endCxn id="100" idx="1"/>
          </p:cNvCxnSpPr>
          <p:nvPr/>
        </p:nvCxnSpPr>
        <p:spPr>
          <a:xfrm rot="16200000" flipH="1">
            <a:off x="-3631588" y="3588877"/>
            <a:ext cx="1166548" cy="117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10260" y="1512035"/>
            <a:ext cx="1481091" cy="31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cxnSp>
        <p:nvCxnSpPr>
          <p:cNvPr id="104" name="Elbow Connector 103"/>
          <p:cNvCxnSpPr>
            <a:stCxn id="103" idx="2"/>
            <a:endCxn id="83" idx="0"/>
          </p:cNvCxnSpPr>
          <p:nvPr/>
        </p:nvCxnSpPr>
        <p:spPr>
          <a:xfrm rot="5400000">
            <a:off x="-1097489" y="468525"/>
            <a:ext cx="888020" cy="36085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3" idx="2"/>
            <a:endCxn id="74" idx="0"/>
          </p:cNvCxnSpPr>
          <p:nvPr/>
        </p:nvCxnSpPr>
        <p:spPr>
          <a:xfrm rot="5400000">
            <a:off x="-308293" y="1234107"/>
            <a:ext cx="864406" cy="20537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3" idx="2"/>
            <a:endCxn id="91" idx="0"/>
          </p:cNvCxnSpPr>
          <p:nvPr/>
        </p:nvCxnSpPr>
        <p:spPr>
          <a:xfrm rot="5400000">
            <a:off x="470583" y="2001639"/>
            <a:ext cx="853062" cy="5073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150" idx="1"/>
          </p:cNvCxnSpPr>
          <p:nvPr/>
        </p:nvCxnSpPr>
        <p:spPr>
          <a:xfrm rot="5400000">
            <a:off x="1926913" y="3126405"/>
            <a:ext cx="404290" cy="237406"/>
          </a:xfrm>
          <a:prstGeom prst="bentConnector4">
            <a:avLst>
              <a:gd name="adj1" fmla="val 28639"/>
              <a:gd name="adj2" fmla="val 196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38634" y="3706480"/>
            <a:ext cx="2360920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HRT Management Interface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38634" y="4170408"/>
            <a:ext cx="2360920" cy="3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Business Interface</a:t>
            </a:r>
          </a:p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238634" y="4613322"/>
            <a:ext cx="2360920" cy="3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Rider Interface</a:t>
            </a:r>
            <a:endParaRPr lang="en-US" sz="1400" dirty="0"/>
          </a:p>
        </p:txBody>
      </p:sp>
      <p:sp>
        <p:nvSpPr>
          <p:cNvPr id="240" name="Rectangle 239"/>
          <p:cNvSpPr/>
          <p:nvPr/>
        </p:nvSpPr>
        <p:spPr>
          <a:xfrm>
            <a:off x="7036516" y="3187874"/>
            <a:ext cx="946556" cy="42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GUI</a:t>
            </a:r>
            <a:endParaRPr lang="en-US" sz="1400" dirty="0"/>
          </a:p>
        </p:txBody>
      </p:sp>
      <p:cxnSp>
        <p:nvCxnSpPr>
          <p:cNvPr id="242" name="Elbow Connector 241"/>
          <p:cNvCxnSpPr>
            <a:stCxn id="153" idx="2"/>
            <a:endCxn id="240" idx="0"/>
          </p:cNvCxnSpPr>
          <p:nvPr/>
        </p:nvCxnSpPr>
        <p:spPr>
          <a:xfrm rot="5400000">
            <a:off x="7559117" y="2974590"/>
            <a:ext cx="163961" cy="262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endCxn id="90" idx="1"/>
          </p:cNvCxnSpPr>
          <p:nvPr/>
        </p:nvCxnSpPr>
        <p:spPr>
          <a:xfrm rot="16200000" flipH="1">
            <a:off x="-1550648" y="3148390"/>
            <a:ext cx="326140" cy="1204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endCxn id="89" idx="1"/>
          </p:cNvCxnSpPr>
          <p:nvPr/>
        </p:nvCxnSpPr>
        <p:spPr>
          <a:xfrm rot="16200000" flipH="1">
            <a:off x="-1777079" y="3353189"/>
            <a:ext cx="779000" cy="1204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endCxn id="87" idx="1"/>
          </p:cNvCxnSpPr>
          <p:nvPr/>
        </p:nvCxnSpPr>
        <p:spPr>
          <a:xfrm rot="16200000" flipH="1">
            <a:off x="7027895" y="3678679"/>
            <a:ext cx="269444" cy="152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15" idx="1"/>
          </p:cNvCxnSpPr>
          <p:nvPr/>
        </p:nvCxnSpPr>
        <p:spPr>
          <a:xfrm rot="16200000" flipH="1">
            <a:off x="6807471" y="3912782"/>
            <a:ext cx="710293" cy="152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51" idx="1"/>
          </p:cNvCxnSpPr>
          <p:nvPr/>
        </p:nvCxnSpPr>
        <p:spPr>
          <a:xfrm rot="16200000" flipH="1">
            <a:off x="6583987" y="4136265"/>
            <a:ext cx="1157261" cy="152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2010355" y="3760153"/>
            <a:ext cx="1113705" cy="34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 to WAE</a:t>
            </a:r>
            <a:endParaRPr lang="en-US" sz="1400" dirty="0"/>
          </a:p>
        </p:txBody>
      </p:sp>
      <p:cxnSp>
        <p:nvCxnSpPr>
          <p:cNvPr id="117" name="Elbow Connector 116"/>
          <p:cNvCxnSpPr>
            <a:endCxn id="116" idx="1"/>
          </p:cNvCxnSpPr>
          <p:nvPr/>
        </p:nvCxnSpPr>
        <p:spPr>
          <a:xfrm rot="5400000">
            <a:off x="1688816" y="3373930"/>
            <a:ext cx="880484" cy="237406"/>
          </a:xfrm>
          <a:prstGeom prst="bentConnector4">
            <a:avLst>
              <a:gd name="adj1" fmla="val 11717"/>
              <a:gd name="adj2" fmla="val 196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7567" y="1354745"/>
            <a:ext cx="2590800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Application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392653" y="2066608"/>
            <a:ext cx="2360920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HRT Management Interface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335" y="3228154"/>
            <a:ext cx="1442784" cy="47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Map of Current Cars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981335" y="3837754"/>
            <a:ext cx="1442784" cy="47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Historical Data &amp; Reports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81336" y="4423375"/>
            <a:ext cx="1442783" cy="47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Alert Push</a:t>
            </a:r>
            <a:endParaRPr lang="en-US" sz="1400" dirty="0"/>
          </a:p>
        </p:txBody>
      </p: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5400000">
            <a:off x="1760066" y="2653752"/>
            <a:ext cx="1034316" cy="591778"/>
          </a:xfrm>
          <a:prstGeom prst="bentConnector4">
            <a:avLst>
              <a:gd name="adj1" fmla="val 9491"/>
              <a:gd name="adj2" fmla="val 1386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1"/>
          </p:cNvCxnSpPr>
          <p:nvPr/>
        </p:nvCxnSpPr>
        <p:spPr>
          <a:xfrm rot="5400000">
            <a:off x="1455266" y="2958552"/>
            <a:ext cx="1643916" cy="591778"/>
          </a:xfrm>
          <a:prstGeom prst="bentConnector4">
            <a:avLst>
              <a:gd name="adj1" fmla="val 42742"/>
              <a:gd name="adj2" fmla="val 1386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5400000">
            <a:off x="1162457" y="3251363"/>
            <a:ext cx="2229537" cy="591777"/>
          </a:xfrm>
          <a:prstGeom prst="bentConnector4">
            <a:avLst>
              <a:gd name="adj1" fmla="val 3635"/>
              <a:gd name="adj2" fmla="val 1386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86603" y="2076007"/>
            <a:ext cx="1592729" cy="3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Business Interface</a:t>
            </a:r>
          </a:p>
          <a:p>
            <a:pPr algn="ctr"/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293005" y="2568393"/>
            <a:ext cx="1404473" cy="49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Advertisement </a:t>
            </a:r>
          </a:p>
          <a:p>
            <a:pPr algn="ctr"/>
            <a:r>
              <a:rPr lang="en-US" sz="1400" dirty="0" smtClean="0"/>
              <a:t>Dates</a:t>
            </a:r>
          </a:p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293005" y="3176285"/>
            <a:ext cx="1404473" cy="36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Upload </a:t>
            </a:r>
          </a:p>
          <a:p>
            <a:pPr algn="ctr"/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308000" y="3657322"/>
            <a:ext cx="154235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Advertisement duration</a:t>
            </a:r>
          </a:p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308000" y="4226786"/>
            <a:ext cx="154235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Payment</a:t>
            </a:r>
          </a:p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981336" y="2617595"/>
            <a:ext cx="144278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Define Routes, Stations, Cars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5" idx="2"/>
            <a:endCxn id="17" idx="1"/>
          </p:cNvCxnSpPr>
          <p:nvPr/>
        </p:nvCxnSpPr>
        <p:spPr>
          <a:xfrm rot="5400000">
            <a:off x="2051319" y="2362501"/>
            <a:ext cx="451812" cy="591777"/>
          </a:xfrm>
          <a:prstGeom prst="bentConnector4">
            <a:avLst>
              <a:gd name="adj1" fmla="val 20486"/>
              <a:gd name="adj2" fmla="val 1386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2240" y="2077389"/>
            <a:ext cx="2056121" cy="3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Rider Interface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193735" y="4933959"/>
            <a:ext cx="1600200" cy="48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Map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193735" y="2643473"/>
            <a:ext cx="1268824" cy="48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Route Planning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193735" y="3188159"/>
            <a:ext cx="1726024" cy="48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Ticket Purchase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193735" y="3768474"/>
            <a:ext cx="1726024" cy="48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Events &amp; Attractions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193735" y="4342586"/>
            <a:ext cx="1497424" cy="48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Alerts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19" idx="2"/>
            <a:endCxn id="21" idx="1"/>
          </p:cNvCxnSpPr>
          <p:nvPr/>
        </p:nvCxnSpPr>
        <p:spPr>
          <a:xfrm rot="5400000">
            <a:off x="6430351" y="2195954"/>
            <a:ext cx="453334" cy="926566"/>
          </a:xfrm>
          <a:prstGeom prst="bentConnector4">
            <a:avLst>
              <a:gd name="adj1" fmla="val 23261"/>
              <a:gd name="adj2" fmla="val 1246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2"/>
            <a:endCxn id="22" idx="1"/>
          </p:cNvCxnSpPr>
          <p:nvPr/>
        </p:nvCxnSpPr>
        <p:spPr>
          <a:xfrm rot="5400000">
            <a:off x="6158008" y="2468297"/>
            <a:ext cx="998020" cy="926566"/>
          </a:xfrm>
          <a:prstGeom prst="bentConnector4">
            <a:avLst>
              <a:gd name="adj1" fmla="val 9367"/>
              <a:gd name="adj2" fmla="val 1246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2"/>
            <a:endCxn id="23" idx="1"/>
          </p:cNvCxnSpPr>
          <p:nvPr/>
        </p:nvCxnSpPr>
        <p:spPr>
          <a:xfrm rot="5400000">
            <a:off x="5867851" y="2758454"/>
            <a:ext cx="1578335" cy="926566"/>
          </a:xfrm>
          <a:prstGeom prst="bentConnector4">
            <a:avLst>
              <a:gd name="adj1" fmla="val 42320"/>
              <a:gd name="adj2" fmla="val 1246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4" idx="1"/>
          </p:cNvCxnSpPr>
          <p:nvPr/>
        </p:nvCxnSpPr>
        <p:spPr>
          <a:xfrm rot="5400000">
            <a:off x="5580795" y="3045510"/>
            <a:ext cx="2152447" cy="926566"/>
          </a:xfrm>
          <a:prstGeom prst="bentConnector4">
            <a:avLst>
              <a:gd name="adj1" fmla="val 4028"/>
              <a:gd name="adj2" fmla="val 1246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2"/>
            <a:endCxn id="20" idx="1"/>
          </p:cNvCxnSpPr>
          <p:nvPr/>
        </p:nvCxnSpPr>
        <p:spPr>
          <a:xfrm rot="5400000">
            <a:off x="5285108" y="3341197"/>
            <a:ext cx="2743820" cy="926566"/>
          </a:xfrm>
          <a:prstGeom prst="bentConnector4">
            <a:avLst>
              <a:gd name="adj1" fmla="val 3295"/>
              <a:gd name="adj2" fmla="val 1246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5" idx="0"/>
          </p:cNvCxnSpPr>
          <p:nvPr/>
        </p:nvCxnSpPr>
        <p:spPr>
          <a:xfrm rot="5400000">
            <a:off x="3455046" y="838687"/>
            <a:ext cx="345988" cy="21098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12" idx="0"/>
          </p:cNvCxnSpPr>
          <p:nvPr/>
        </p:nvCxnSpPr>
        <p:spPr>
          <a:xfrm rot="16200000" flipH="1">
            <a:off x="4505274" y="1898312"/>
            <a:ext cx="35538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9" idx="0"/>
          </p:cNvCxnSpPr>
          <p:nvPr/>
        </p:nvCxnSpPr>
        <p:spPr>
          <a:xfrm rot="16200000" flipH="1">
            <a:off x="5723250" y="680337"/>
            <a:ext cx="356769" cy="24373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3" idx="1"/>
          </p:cNvCxnSpPr>
          <p:nvPr/>
        </p:nvCxnSpPr>
        <p:spPr>
          <a:xfrm rot="5400000">
            <a:off x="4232595" y="2455089"/>
            <a:ext cx="419588" cy="298768"/>
          </a:xfrm>
          <a:prstGeom prst="bentConnector4">
            <a:avLst>
              <a:gd name="adj1" fmla="val 20701"/>
              <a:gd name="adj2" fmla="val 1765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4" idx="1"/>
          </p:cNvCxnSpPr>
          <p:nvPr/>
        </p:nvCxnSpPr>
        <p:spPr>
          <a:xfrm rot="5400000">
            <a:off x="3959677" y="2728007"/>
            <a:ext cx="965424" cy="298768"/>
          </a:xfrm>
          <a:prstGeom prst="bentConnector4">
            <a:avLst>
              <a:gd name="adj1" fmla="val 9439"/>
              <a:gd name="adj2" fmla="val 1765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5" idx="1"/>
          </p:cNvCxnSpPr>
          <p:nvPr/>
        </p:nvCxnSpPr>
        <p:spPr>
          <a:xfrm rot="5400000">
            <a:off x="3762054" y="2965008"/>
            <a:ext cx="1466861" cy="374967"/>
          </a:xfrm>
          <a:prstGeom prst="bentConnector4">
            <a:avLst>
              <a:gd name="adj1" fmla="val 3444"/>
              <a:gd name="adj2" fmla="val 160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6" idx="1"/>
          </p:cNvCxnSpPr>
          <p:nvPr/>
        </p:nvCxnSpPr>
        <p:spPr>
          <a:xfrm rot="5400000">
            <a:off x="3500121" y="3272538"/>
            <a:ext cx="1990727" cy="374968"/>
          </a:xfrm>
          <a:prstGeom prst="bentConnector4">
            <a:avLst>
              <a:gd name="adj1" fmla="val -131"/>
              <a:gd name="adj2" fmla="val 160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216</Words>
  <Application>Microsoft Office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Old Dominion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31</cp:revision>
  <dcterms:created xsi:type="dcterms:W3CDTF">2012-03-15T13:58:31Z</dcterms:created>
  <dcterms:modified xsi:type="dcterms:W3CDTF">2012-04-03T01:26:30Z</dcterms:modified>
</cp:coreProperties>
</file>