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FE52-E725-4A94-92F9-B91E031B6E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DD26-4122-4A6A-BFEA-04CB5906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00" y="13716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Rider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332900" y="1371600"/>
            <a:ext cx="1295400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-Get Schedule Info</a:t>
            </a:r>
          </a:p>
          <a:p>
            <a:r>
              <a:rPr lang="en-US" sz="1200" dirty="0" smtClean="0"/>
              <a:t>-Get Fare Info</a:t>
            </a:r>
          </a:p>
          <a:p>
            <a:r>
              <a:rPr lang="en-US" sz="1200" dirty="0" smtClean="0"/>
              <a:t>-Get Stop Info</a:t>
            </a:r>
          </a:p>
          <a:p>
            <a:r>
              <a:rPr lang="en-US" sz="1200" dirty="0" smtClean="0"/>
              <a:t>Purchase e-ticket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276300" y="1295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Stop/Station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1900" y="2118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Ticket (if not already purchased)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14100" y="29718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on Light Rail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4100" y="3886200"/>
            <a:ext cx="14478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Ride to Next Stop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8400" y="55626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Disembark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04300" y="1676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628300" y="1600200"/>
            <a:ext cx="6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4062000" y="1905000"/>
            <a:ext cx="14400" cy="21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4038000" y="2728200"/>
            <a:ext cx="24000" cy="24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4038000" y="3581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  <a:endCxn id="24" idx="1"/>
          </p:cNvCxnSpPr>
          <p:nvPr/>
        </p:nvCxnSpPr>
        <p:spPr>
          <a:xfrm rot="10800000" flipH="1" flipV="1">
            <a:off x="3314100" y="4191000"/>
            <a:ext cx="342900" cy="723900"/>
          </a:xfrm>
          <a:prstGeom prst="bentConnector3">
            <a:avLst>
              <a:gd name="adj1" fmla="val -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657000" y="4648200"/>
            <a:ext cx="7620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2"/>
            <a:endCxn id="10" idx="0"/>
          </p:cNvCxnSpPr>
          <p:nvPr/>
        </p:nvCxnSpPr>
        <p:spPr>
          <a:xfrm>
            <a:off x="4038000" y="5181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14200" y="521276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it is their stop</a:t>
            </a:r>
            <a:endParaRPr lang="en-US" dirty="0"/>
          </a:p>
        </p:txBody>
      </p:sp>
      <p:cxnSp>
        <p:nvCxnSpPr>
          <p:cNvPr id="35" name="Elbow Connector 34"/>
          <p:cNvCxnSpPr>
            <a:stCxn id="24" idx="3"/>
            <a:endCxn id="9" idx="3"/>
          </p:cNvCxnSpPr>
          <p:nvPr/>
        </p:nvCxnSpPr>
        <p:spPr>
          <a:xfrm flipV="1">
            <a:off x="4419000" y="4191000"/>
            <a:ext cx="342900" cy="723900"/>
          </a:xfrm>
          <a:prstGeom prst="bentConnector3">
            <a:avLst>
              <a:gd name="adj1" fmla="val 1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89679" y="381000"/>
            <a:ext cx="549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Rider Process Flow (Current)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5486100" y="3900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Occurs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>
            <a:off x="6133800" y="4509600"/>
            <a:ext cx="0" cy="2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5562150" y="4800600"/>
            <a:ext cx="1143300" cy="412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Stuck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61900" y="4038600"/>
            <a:ext cx="724200" cy="1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82" y="12954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Rider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127782" y="1295400"/>
            <a:ext cx="1295400" cy="1371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-Download Mobile App</a:t>
            </a:r>
          </a:p>
          <a:p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71182" y="12192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Stop/Station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8982" y="2895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on Light Rail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8982" y="3810000"/>
            <a:ext cx="14478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Ride to Next Stop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23282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Disembark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99182" y="16002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3856882" y="1828800"/>
            <a:ext cx="14400" cy="21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3832882" y="2652000"/>
            <a:ext cx="24000" cy="24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832882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1"/>
            <a:endCxn id="17" idx="1"/>
          </p:cNvCxnSpPr>
          <p:nvPr/>
        </p:nvCxnSpPr>
        <p:spPr>
          <a:xfrm rot="10800000" flipH="1" flipV="1">
            <a:off x="3108982" y="4114800"/>
            <a:ext cx="342900" cy="723900"/>
          </a:xfrm>
          <a:prstGeom prst="bentConnector3">
            <a:avLst>
              <a:gd name="adj1" fmla="val -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3451882" y="4572000"/>
            <a:ext cx="7620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3832882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09082" y="513656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it is their stop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3"/>
            <a:endCxn id="9" idx="3"/>
          </p:cNvCxnSpPr>
          <p:nvPr/>
        </p:nvCxnSpPr>
        <p:spPr>
          <a:xfrm flipV="1">
            <a:off x="4213882" y="4114800"/>
            <a:ext cx="342900" cy="723900"/>
          </a:xfrm>
          <a:prstGeom prst="bentConnector3">
            <a:avLst>
              <a:gd name="adj1" fmla="val 1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61" y="304800"/>
            <a:ext cx="575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Rider Process Flow (With TT)</a:t>
            </a:r>
            <a:endParaRPr lang="en-US" sz="3600" dirty="0"/>
          </a:p>
        </p:txBody>
      </p:sp>
      <p:cxnSp>
        <p:nvCxnSpPr>
          <p:cNvPr id="24" name="Straight Arrow Connector 23"/>
          <p:cNvCxnSpPr>
            <a:stCxn id="5" idx="2"/>
          </p:cNvCxnSpPr>
          <p:nvPr/>
        </p:nvCxnSpPr>
        <p:spPr>
          <a:xfrm>
            <a:off x="1775482" y="2667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5800" y="3048000"/>
            <a:ext cx="1737382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Receive Real Time info on:</a:t>
            </a:r>
          </a:p>
          <a:p>
            <a:r>
              <a:rPr lang="en-US" sz="1200" dirty="0" smtClean="0"/>
              <a:t>Light Rail Positions/ Time to Arrival at Station</a:t>
            </a:r>
          </a:p>
          <a:p>
            <a:r>
              <a:rPr lang="en-US" sz="1200" dirty="0" smtClean="0"/>
              <a:t>Alerts</a:t>
            </a:r>
          </a:p>
          <a:p>
            <a:r>
              <a:rPr lang="en-US" sz="1200" dirty="0" smtClean="0"/>
              <a:t>Buy Ticket</a:t>
            </a:r>
          </a:p>
          <a:p>
            <a:endParaRPr lang="en-US" sz="1200" dirty="0" smtClean="0"/>
          </a:p>
        </p:txBody>
      </p:sp>
      <p:sp>
        <p:nvSpPr>
          <p:cNvPr id="26" name="Flowchart: Process 25"/>
          <p:cNvSpPr/>
          <p:nvPr/>
        </p:nvSpPr>
        <p:spPr>
          <a:xfrm>
            <a:off x="3108982" y="2042400"/>
            <a:ext cx="1562400" cy="548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Time to Arrival and Alerts on Signage</a:t>
            </a:r>
            <a:endParaRPr lang="en-US" sz="1200" dirty="0"/>
          </a:p>
        </p:txBody>
      </p:sp>
      <p:cxnSp>
        <p:nvCxnSpPr>
          <p:cNvPr id="28" name="Elbow Connector 27"/>
          <p:cNvCxnSpPr>
            <a:endCxn id="6" idx="1"/>
          </p:cNvCxnSpPr>
          <p:nvPr/>
        </p:nvCxnSpPr>
        <p:spPr>
          <a:xfrm rot="5400000" flipH="1" flipV="1">
            <a:off x="1383191" y="2655409"/>
            <a:ext cx="2819400" cy="5565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6477000" y="2106600"/>
            <a:ext cx="1905000" cy="71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Alerts of a problem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6477000" y="3070200"/>
            <a:ext cx="1905000" cy="71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alternative Route from Application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6477000" y="4087800"/>
            <a:ext cx="1905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 alternative route (bus, other rail line)</a:t>
            </a:r>
            <a:endParaRPr lang="en-US" sz="1200" dirty="0"/>
          </a:p>
        </p:txBody>
      </p:sp>
      <p:cxnSp>
        <p:nvCxnSpPr>
          <p:cNvPr id="35" name="Elbow Connector 34"/>
          <p:cNvCxnSpPr>
            <a:endCxn id="29" idx="0"/>
          </p:cNvCxnSpPr>
          <p:nvPr/>
        </p:nvCxnSpPr>
        <p:spPr>
          <a:xfrm rot="5400000" flipH="1" flipV="1">
            <a:off x="6060310" y="2212210"/>
            <a:ext cx="1474800" cy="1263580"/>
          </a:xfrm>
          <a:prstGeom prst="bentConnector3">
            <a:avLst>
              <a:gd name="adj1" fmla="val 115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334000" y="3505200"/>
            <a:ext cx="984320" cy="419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Problem Occurs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4556782" y="3714750"/>
            <a:ext cx="77721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31" idx="0"/>
          </p:cNvCxnSpPr>
          <p:nvPr/>
        </p:nvCxnSpPr>
        <p:spPr>
          <a:xfrm>
            <a:off x="7429500" y="2823000"/>
            <a:ext cx="0" cy="24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3" idx="0"/>
          </p:cNvCxnSpPr>
          <p:nvPr/>
        </p:nvCxnSpPr>
        <p:spPr>
          <a:xfrm>
            <a:off x="7429500" y="3786600"/>
            <a:ext cx="0" cy="30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10" idx="3"/>
          </p:cNvCxnSpPr>
          <p:nvPr/>
        </p:nvCxnSpPr>
        <p:spPr>
          <a:xfrm flipH="1">
            <a:off x="4442482" y="4773600"/>
            <a:ext cx="2987018" cy="101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132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10</cp:revision>
  <dcterms:created xsi:type="dcterms:W3CDTF">2012-02-16T02:21:47Z</dcterms:created>
  <dcterms:modified xsi:type="dcterms:W3CDTF">2012-02-16T04:05:29Z</dcterms:modified>
</cp:coreProperties>
</file>