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125" d="100"/>
          <a:sy n="125" d="100"/>
        </p:scale>
        <p:origin x="504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2740-AEFF-4DDD-987C-8480884E8861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8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Team Organization</a:t>
            </a:r>
            <a:endParaRPr lang="en-US" sz="4000" dirty="0"/>
          </a:p>
        </p:txBody>
      </p:sp>
      <p:sp>
        <p:nvSpPr>
          <p:cNvPr id="26" name="Rectangle 25"/>
          <p:cNvSpPr/>
          <p:nvPr/>
        </p:nvSpPr>
        <p:spPr>
          <a:xfrm>
            <a:off x="5327257" y="449912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7257" y="344855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7257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6057" y="1261799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7776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1028" name="Picture 4" descr="http://cs.odu.edu/~410red/files/Pho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64" y="2478634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http://cs.odu.edu/~410red/files/kstud002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3" y="4543509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5769105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Akeem</a:t>
            </a:r>
            <a:r>
              <a:rPr lang="en-US" sz="1200" dirty="0" smtClean="0">
                <a:solidFill>
                  <a:schemeClr val="bg1"/>
                </a:solidFill>
              </a:rPr>
              <a:t>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2224" y="4650671"/>
            <a:ext cx="208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</a:t>
            </a:r>
            <a:r>
              <a:rPr lang="en-US" sz="1200" dirty="0" err="1" smtClean="0">
                <a:solidFill>
                  <a:schemeClr val="bg1"/>
                </a:solidFill>
              </a:rPr>
              <a:t>Deaver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 Risk Analyst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8518" y="3611364"/>
            <a:ext cx="18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Marketing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1787" y="3499614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</a:t>
            </a:r>
            <a:r>
              <a:rPr lang="en-US" sz="1200" dirty="0" err="1" smtClean="0">
                <a:solidFill>
                  <a:schemeClr val="bg1"/>
                </a:solidFill>
              </a:rPr>
              <a:t>Maye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2503" y="1307465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5722" y="2521582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</a:t>
            </a:r>
            <a:r>
              <a:rPr lang="en-US" sz="1200" dirty="0" err="1" smtClean="0">
                <a:solidFill>
                  <a:schemeClr val="bg1"/>
                </a:solidFill>
              </a:rPr>
              <a:t>Coykendall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665" y="4535468"/>
            <a:ext cx="16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</a:t>
            </a:r>
            <a:r>
              <a:rPr lang="en-US" sz="1200" dirty="0" err="1" smtClean="0">
                <a:solidFill>
                  <a:schemeClr val="bg1"/>
                </a:solidFill>
              </a:rPr>
              <a:t>Studevant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7814" y="5792035"/>
            <a:ext cx="5834347" cy="797434"/>
            <a:chOff x="910596" y="5792035"/>
            <a:chExt cx="5834347" cy="797434"/>
          </a:xfrm>
        </p:grpSpPr>
        <p:sp>
          <p:nvSpPr>
            <p:cNvPr id="20" name="Rectangle 19"/>
            <p:cNvSpPr/>
            <p:nvPr/>
          </p:nvSpPr>
          <p:spPr>
            <a:xfrm>
              <a:off x="910596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bg1"/>
                  </a:solidFill>
                </a:rPr>
                <a:t>Domain Expert</a:t>
              </a:r>
            </a:p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Kamlesh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Chowdary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ITS Engineer at HRT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79505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Mentor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Dave Farrell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Systems Engineer at MITRE Corp.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49784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Domain </a:t>
              </a:r>
              <a:r>
                <a:rPr lang="en-US" sz="1200" b="1" u="sng" dirty="0">
                  <a:solidFill>
                    <a:schemeClr val="bg1"/>
                  </a:solidFill>
                </a:rPr>
                <a:t>Expert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Dr. Tamer Nadeem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Mobile Apps at ODU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11" y="1295506"/>
            <a:ext cx="763885" cy="750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9" name="Elbow Connector 8"/>
          <p:cNvCxnSpPr/>
          <p:nvPr/>
        </p:nvCxnSpPr>
        <p:spPr>
          <a:xfrm rot="16200000" flipH="1">
            <a:off x="3469036" y="3069384"/>
            <a:ext cx="2824174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25" idx="1"/>
          </p:cNvCxnSpPr>
          <p:nvPr/>
        </p:nvCxnSpPr>
        <p:spPr>
          <a:xfrm rot="16200000" flipH="1">
            <a:off x="3994320" y="2528774"/>
            <a:ext cx="1773605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2"/>
          </p:cNvCxnSpPr>
          <p:nvPr/>
        </p:nvCxnSpPr>
        <p:spPr>
          <a:xfrm rot="16200000" flipH="1">
            <a:off x="4435913" y="2087181"/>
            <a:ext cx="890418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2" idx="3"/>
          </p:cNvCxnSpPr>
          <p:nvPr/>
        </p:nvCxnSpPr>
        <p:spPr>
          <a:xfrm rot="5400000">
            <a:off x="2589784" y="3090689"/>
            <a:ext cx="2834213" cy="8396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>
            <a:off x="3093761" y="2534058"/>
            <a:ext cx="1773605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3535354" y="2092465"/>
            <a:ext cx="890418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Emails</a:t>
            </a:r>
          </a:p>
          <a:p>
            <a:r>
              <a:rPr lang="en-US" dirty="0" smtClean="0"/>
              <a:t>Weekly In-person Meetings</a:t>
            </a:r>
          </a:p>
          <a:p>
            <a:r>
              <a:rPr lang="en-US" dirty="0" smtClean="0"/>
              <a:t>Weekly Skype Meetings</a:t>
            </a:r>
          </a:p>
          <a:p>
            <a:r>
              <a:rPr lang="en-US" dirty="0" smtClean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349542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Team Organization</vt:lpstr>
      <vt:lpstr>Communication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Organization</dc:title>
  <dc:creator>Nathan</dc:creator>
  <cp:lastModifiedBy>ODU Computer Science</cp:lastModifiedBy>
  <cp:revision>14</cp:revision>
  <dcterms:created xsi:type="dcterms:W3CDTF">2012-02-28T02:34:17Z</dcterms:created>
  <dcterms:modified xsi:type="dcterms:W3CDTF">2012-02-29T18:28:07Z</dcterms:modified>
</cp:coreProperties>
</file>