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D92E-F4B8-459F-AAF1-3FB3DA0CE3D8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84451" y="838200"/>
            <a:ext cx="1447800" cy="81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WAE Server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71302" y="2004503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smtClean="0"/>
              <a:t>server</a:t>
            </a:r>
          </a:p>
          <a:p>
            <a:pPr algn="ctr"/>
            <a:r>
              <a:rPr lang="en-US" sz="1600" dirty="0" smtClean="0"/>
              <a:t>har</a:t>
            </a:r>
            <a:r>
              <a:rPr lang="en-US" sz="1600" dirty="0" smtClean="0"/>
              <a:t>dware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717827" y="3157119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36299" y="4312327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850046" y="315711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Disk Layout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376418" y="2626682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OS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376418" y="4876800"/>
            <a:ext cx="120643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Webserver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842217" y="3690519"/>
            <a:ext cx="1319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76102" y="2608185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868356" y="2010421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25489" y="2021517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Webserver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717827" y="2617065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Control</a:t>
            </a:r>
            <a:endParaRPr lang="en-US" sz="1600" dirty="0"/>
          </a:p>
        </p:txBody>
      </p:sp>
      <p:cxnSp>
        <p:nvCxnSpPr>
          <p:cNvPr id="8" name="Elbow Connector 7"/>
          <p:cNvCxnSpPr>
            <a:stCxn id="4" idx="2"/>
            <a:endCxn id="26" idx="0"/>
          </p:cNvCxnSpPr>
          <p:nvPr/>
        </p:nvCxnSpPr>
        <p:spPr>
          <a:xfrm rot="16200000" flipH="1">
            <a:off x="3536252" y="1821066"/>
            <a:ext cx="361453" cy="172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27" idx="0"/>
          </p:cNvCxnSpPr>
          <p:nvPr/>
        </p:nvCxnSpPr>
        <p:spPr>
          <a:xfrm rot="16200000" flipH="1">
            <a:off x="4759271" y="598048"/>
            <a:ext cx="372549" cy="2474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25" idx="1"/>
          </p:cNvCxnSpPr>
          <p:nvPr/>
        </p:nvCxnSpPr>
        <p:spPr>
          <a:xfrm rot="5400000">
            <a:off x="564786" y="2373019"/>
            <a:ext cx="375082" cy="552450"/>
          </a:xfrm>
          <a:prstGeom prst="bentConnector4">
            <a:avLst>
              <a:gd name="adj1" fmla="val 19527"/>
              <a:gd name="adj2" fmla="val 141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2"/>
            <a:endCxn id="13" idx="1"/>
          </p:cNvCxnSpPr>
          <p:nvPr/>
        </p:nvCxnSpPr>
        <p:spPr>
          <a:xfrm rot="5400000">
            <a:off x="3357182" y="2486857"/>
            <a:ext cx="387661" cy="349188"/>
          </a:xfrm>
          <a:prstGeom prst="bentConnector4">
            <a:avLst>
              <a:gd name="adj1" fmla="val 20515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7" idx="2"/>
            <a:endCxn id="29" idx="1"/>
          </p:cNvCxnSpPr>
          <p:nvPr/>
        </p:nvCxnSpPr>
        <p:spPr>
          <a:xfrm rot="5400000">
            <a:off x="5766809" y="2429735"/>
            <a:ext cx="366948" cy="464912"/>
          </a:xfrm>
          <a:prstGeom prst="bentConnector4">
            <a:avLst>
              <a:gd name="adj1" fmla="val 1885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7" idx="2"/>
            <a:endCxn id="20" idx="1"/>
          </p:cNvCxnSpPr>
          <p:nvPr/>
        </p:nvCxnSpPr>
        <p:spPr>
          <a:xfrm rot="5400000">
            <a:off x="5496782" y="2699762"/>
            <a:ext cx="907002" cy="464912"/>
          </a:xfrm>
          <a:prstGeom prst="bentConnector4">
            <a:avLst>
              <a:gd name="adj1" fmla="val 8034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39000" y="2021517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 Engine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717827" y="3728619"/>
            <a:ext cx="15973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Decision Engine</a:t>
            </a:r>
            <a:endParaRPr lang="en-US" sz="1600" dirty="0"/>
          </a:p>
        </p:txBody>
      </p:sp>
      <p:cxnSp>
        <p:nvCxnSpPr>
          <p:cNvPr id="80" name="Elbow Connector 79"/>
          <p:cNvCxnSpPr>
            <a:stCxn id="27" idx="2"/>
            <a:endCxn id="77" idx="1"/>
          </p:cNvCxnSpPr>
          <p:nvPr/>
        </p:nvCxnSpPr>
        <p:spPr>
          <a:xfrm rot="5400000">
            <a:off x="5211032" y="2985512"/>
            <a:ext cx="1478502" cy="464912"/>
          </a:xfrm>
          <a:prstGeom prst="bentConnector4">
            <a:avLst>
              <a:gd name="adj1" fmla="val 444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76" idx="0"/>
          </p:cNvCxnSpPr>
          <p:nvPr/>
        </p:nvCxnSpPr>
        <p:spPr>
          <a:xfrm rot="16200000" flipH="1">
            <a:off x="5687451" y="-330133"/>
            <a:ext cx="372549" cy="43307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18" idx="0"/>
          </p:cNvCxnSpPr>
          <p:nvPr/>
        </p:nvCxnSpPr>
        <p:spPr>
          <a:xfrm rot="5400000">
            <a:off x="2190685" y="486836"/>
            <a:ext cx="355535" cy="26797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511856" y="2608185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7511856" y="3179685"/>
            <a:ext cx="15973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Decision Engine</a:t>
            </a:r>
            <a:endParaRPr lang="en-US" sz="1600" dirty="0"/>
          </a:p>
        </p:txBody>
      </p:sp>
      <p:cxnSp>
        <p:nvCxnSpPr>
          <p:cNvPr id="92" name="Elbow Connector 91"/>
          <p:cNvCxnSpPr>
            <a:stCxn id="76" idx="2"/>
            <a:endCxn id="89" idx="1"/>
          </p:cNvCxnSpPr>
          <p:nvPr/>
        </p:nvCxnSpPr>
        <p:spPr>
          <a:xfrm rot="5400000">
            <a:off x="7596444" y="2394129"/>
            <a:ext cx="358068" cy="527244"/>
          </a:xfrm>
          <a:prstGeom prst="bentConnector4">
            <a:avLst>
              <a:gd name="adj1" fmla="val 18079"/>
              <a:gd name="adj2" fmla="val 143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6" idx="2"/>
            <a:endCxn id="90" idx="1"/>
          </p:cNvCxnSpPr>
          <p:nvPr/>
        </p:nvCxnSpPr>
        <p:spPr>
          <a:xfrm rot="5400000">
            <a:off x="7310694" y="2679879"/>
            <a:ext cx="929568" cy="527244"/>
          </a:xfrm>
          <a:prstGeom prst="bentConnector4">
            <a:avLst>
              <a:gd name="adj1" fmla="val 5233"/>
              <a:gd name="adj2" fmla="val 143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6" idx="2"/>
            <a:endCxn id="14" idx="1"/>
          </p:cNvCxnSpPr>
          <p:nvPr/>
        </p:nvCxnSpPr>
        <p:spPr>
          <a:xfrm rot="5400000">
            <a:off x="2232123" y="3611916"/>
            <a:ext cx="2637779" cy="349188"/>
          </a:xfrm>
          <a:prstGeom prst="bentConnector4">
            <a:avLst>
              <a:gd name="adj1" fmla="val 3260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3" idx="2"/>
            <a:endCxn id="12" idx="1"/>
          </p:cNvCxnSpPr>
          <p:nvPr/>
        </p:nvCxnSpPr>
        <p:spPr>
          <a:xfrm rot="5400000">
            <a:off x="3703583" y="3230345"/>
            <a:ext cx="301837" cy="8910"/>
          </a:xfrm>
          <a:prstGeom prst="bentConnector4">
            <a:avLst>
              <a:gd name="adj1" fmla="val 12132"/>
              <a:gd name="adj2" fmla="val 2665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3" idx="2"/>
            <a:endCxn id="3" idx="1"/>
          </p:cNvCxnSpPr>
          <p:nvPr/>
        </p:nvCxnSpPr>
        <p:spPr>
          <a:xfrm rot="5400000">
            <a:off x="3413919" y="3512181"/>
            <a:ext cx="873337" cy="16739"/>
          </a:xfrm>
          <a:prstGeom prst="bentConnector4">
            <a:avLst>
              <a:gd name="adj1" fmla="val 3219"/>
              <a:gd name="adj2" fmla="val 14656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3" idx="2"/>
            <a:endCxn id="11" idx="1"/>
          </p:cNvCxnSpPr>
          <p:nvPr/>
        </p:nvCxnSpPr>
        <p:spPr>
          <a:xfrm rot="5400000">
            <a:off x="3119106" y="3801076"/>
            <a:ext cx="1457045" cy="22657"/>
          </a:xfrm>
          <a:prstGeom prst="bentConnector4">
            <a:avLst>
              <a:gd name="adj1" fmla="val 1942"/>
              <a:gd name="adj2" fmla="val 1108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376418" y="5486400"/>
            <a:ext cx="172898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 Decision Engine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1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8950" y="914400"/>
            <a:ext cx="17888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Onboard Hardware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91475" y="1981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Sensors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16550" y="1981200"/>
            <a:ext cx="20936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Automatic People Counters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38295" y="197750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Master PC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14400" y="2590800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657600" y="2576744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361220" y="2578964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3124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Master PC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657600" y="3124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Master PC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692283" y="3124200"/>
            <a:ext cx="12587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Device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162800" y="3657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 Install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605204" y="411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148004" y="4572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Reporting Agent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605204" y="5105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GPS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90408" y="5562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APC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590408" y="60198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cxnSp>
        <p:nvCxnSpPr>
          <p:cNvPr id="22" name="Elbow Connector 21"/>
          <p:cNvCxnSpPr>
            <a:endCxn id="6" idx="0"/>
          </p:cNvCxnSpPr>
          <p:nvPr/>
        </p:nvCxnSpPr>
        <p:spPr>
          <a:xfrm>
            <a:off x="3962400" y="1676400"/>
            <a:ext cx="400975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5" idx="0"/>
          </p:cNvCxnSpPr>
          <p:nvPr/>
        </p:nvCxnSpPr>
        <p:spPr>
          <a:xfrm rot="5400000">
            <a:off x="2667925" y="285750"/>
            <a:ext cx="304800" cy="3086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8" idx="0"/>
          </p:cNvCxnSpPr>
          <p:nvPr/>
        </p:nvCxnSpPr>
        <p:spPr>
          <a:xfrm rot="16200000" flipH="1">
            <a:off x="5393184" y="646591"/>
            <a:ext cx="301102" cy="2360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9" idx="1"/>
          </p:cNvCxnSpPr>
          <p:nvPr/>
        </p:nvCxnSpPr>
        <p:spPr>
          <a:xfrm rot="5400000">
            <a:off x="905338" y="2447463"/>
            <a:ext cx="381000" cy="362875"/>
          </a:xfrm>
          <a:prstGeom prst="bentConnector4">
            <a:avLst>
              <a:gd name="adj1" fmla="val 20000"/>
              <a:gd name="adj2" fmla="val 162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2" idx="1"/>
          </p:cNvCxnSpPr>
          <p:nvPr/>
        </p:nvCxnSpPr>
        <p:spPr>
          <a:xfrm rot="5400000">
            <a:off x="638638" y="2714163"/>
            <a:ext cx="914400" cy="362875"/>
          </a:xfrm>
          <a:prstGeom prst="bentConnector4">
            <a:avLst>
              <a:gd name="adj1" fmla="val 7403"/>
              <a:gd name="adj2" fmla="val 162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1"/>
          </p:cNvCxnSpPr>
          <p:nvPr/>
        </p:nvCxnSpPr>
        <p:spPr>
          <a:xfrm rot="16200000" flipH="1">
            <a:off x="3359828" y="2507572"/>
            <a:ext cx="366944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rot="16200000" flipH="1">
            <a:off x="3086100" y="2781300"/>
            <a:ext cx="9144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1"/>
          </p:cNvCxnSpPr>
          <p:nvPr/>
        </p:nvCxnSpPr>
        <p:spPr>
          <a:xfrm rot="16200000" flipH="1">
            <a:off x="6082128" y="2528472"/>
            <a:ext cx="369164" cy="189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4" idx="1"/>
          </p:cNvCxnSpPr>
          <p:nvPr/>
        </p:nvCxnSpPr>
        <p:spPr>
          <a:xfrm rot="16200000" flipH="1">
            <a:off x="6464423" y="3124940"/>
            <a:ext cx="316636" cy="139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6991350" y="3600450"/>
            <a:ext cx="1905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6" idx="1"/>
          </p:cNvCxnSpPr>
          <p:nvPr/>
        </p:nvCxnSpPr>
        <p:spPr>
          <a:xfrm rot="16200000" flipH="1">
            <a:off x="7374199" y="4074295"/>
            <a:ext cx="266700" cy="195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rot="16200000" flipH="1">
            <a:off x="6469602" y="4122198"/>
            <a:ext cx="1219200" cy="1376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8" idx="1"/>
          </p:cNvCxnSpPr>
          <p:nvPr/>
        </p:nvCxnSpPr>
        <p:spPr>
          <a:xfrm>
            <a:off x="7321673" y="5029200"/>
            <a:ext cx="283531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9" idx="1"/>
          </p:cNvCxnSpPr>
          <p:nvPr/>
        </p:nvCxnSpPr>
        <p:spPr>
          <a:xfrm rot="16200000" flipH="1">
            <a:off x="7203073" y="5365765"/>
            <a:ext cx="647700" cy="12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1"/>
          </p:cNvCxnSpPr>
          <p:nvPr/>
        </p:nvCxnSpPr>
        <p:spPr>
          <a:xfrm rot="16200000" flipH="1">
            <a:off x="6974473" y="5594365"/>
            <a:ext cx="1104900" cy="12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838200"/>
            <a:ext cx="1447800" cy="81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44451" y="2004503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smtClean="0"/>
              <a:t>server</a:t>
            </a:r>
          </a:p>
          <a:p>
            <a:pPr algn="ctr"/>
            <a:r>
              <a:rPr lang="en-US" sz="1600" dirty="0" smtClean="0"/>
              <a:t>har</a:t>
            </a:r>
            <a:r>
              <a:rPr lang="en-US" sz="1600" dirty="0" smtClean="0"/>
              <a:t>dware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390976" y="3157119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 Schemas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6924375" y="3686821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Tables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01618" y="4819830"/>
            <a:ext cx="99448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3480" y="4774335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193480" y="5328819"/>
            <a:ext cx="12347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09448" y="4312327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23195" y="315711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Disk Layout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049567" y="2626682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OS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049567" y="544311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DBMS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195997" y="4223919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Fields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515366" y="3690519"/>
            <a:ext cx="1319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149251" y="2608185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3541505" y="2010421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98638" y="2021517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DBMS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390976" y="2617065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Control</a:t>
            </a:r>
            <a:endParaRPr lang="en-US" sz="1600" dirty="0"/>
          </a:p>
        </p:txBody>
      </p:sp>
      <p:cxnSp>
        <p:nvCxnSpPr>
          <p:cNvPr id="6" name="Elbow Connector 5"/>
          <p:cNvCxnSpPr>
            <a:endCxn id="18" idx="0"/>
          </p:cNvCxnSpPr>
          <p:nvPr/>
        </p:nvCxnSpPr>
        <p:spPr>
          <a:xfrm rot="10800000" flipV="1">
            <a:off x="1701702" y="1648967"/>
            <a:ext cx="2565499" cy="355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26" idx="0"/>
          </p:cNvCxnSpPr>
          <p:nvPr/>
        </p:nvCxnSpPr>
        <p:spPr>
          <a:xfrm rot="16200000" flipH="1">
            <a:off x="4209401" y="1821066"/>
            <a:ext cx="361453" cy="172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27" idx="0"/>
          </p:cNvCxnSpPr>
          <p:nvPr/>
        </p:nvCxnSpPr>
        <p:spPr>
          <a:xfrm rot="16200000" flipH="1">
            <a:off x="5432420" y="598048"/>
            <a:ext cx="372549" cy="2474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25" idx="1"/>
          </p:cNvCxnSpPr>
          <p:nvPr/>
        </p:nvCxnSpPr>
        <p:spPr>
          <a:xfrm rot="5400000">
            <a:off x="1237935" y="2373019"/>
            <a:ext cx="375082" cy="552450"/>
          </a:xfrm>
          <a:prstGeom prst="bentConnector4">
            <a:avLst>
              <a:gd name="adj1" fmla="val 19527"/>
              <a:gd name="adj2" fmla="val 141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2"/>
            <a:endCxn id="13" idx="1"/>
          </p:cNvCxnSpPr>
          <p:nvPr/>
        </p:nvCxnSpPr>
        <p:spPr>
          <a:xfrm rot="5400000">
            <a:off x="4030331" y="2486857"/>
            <a:ext cx="387661" cy="349188"/>
          </a:xfrm>
          <a:prstGeom prst="bentConnector4">
            <a:avLst>
              <a:gd name="adj1" fmla="val 20515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12" idx="1"/>
          </p:cNvCxnSpPr>
          <p:nvPr/>
        </p:nvCxnSpPr>
        <p:spPr>
          <a:xfrm rot="5400000">
            <a:off x="4376732" y="3230345"/>
            <a:ext cx="301837" cy="8910"/>
          </a:xfrm>
          <a:prstGeom prst="bentConnector4">
            <a:avLst>
              <a:gd name="adj1" fmla="val 12132"/>
              <a:gd name="adj2" fmla="val 26656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3" idx="1"/>
          </p:cNvCxnSpPr>
          <p:nvPr/>
        </p:nvCxnSpPr>
        <p:spPr>
          <a:xfrm rot="5400000">
            <a:off x="4087068" y="3512181"/>
            <a:ext cx="873337" cy="16739"/>
          </a:xfrm>
          <a:prstGeom prst="bentConnector4">
            <a:avLst>
              <a:gd name="adj1" fmla="val 34731"/>
              <a:gd name="adj2" fmla="val 14656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2"/>
            <a:endCxn id="11" idx="1"/>
          </p:cNvCxnSpPr>
          <p:nvPr/>
        </p:nvCxnSpPr>
        <p:spPr>
          <a:xfrm rot="5400000">
            <a:off x="3792255" y="3801076"/>
            <a:ext cx="1457045" cy="22657"/>
          </a:xfrm>
          <a:prstGeom prst="bentConnector4">
            <a:avLst>
              <a:gd name="adj1" fmla="val 42155"/>
              <a:gd name="adj2" fmla="val 1108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2"/>
            <a:endCxn id="23" idx="1"/>
          </p:cNvCxnSpPr>
          <p:nvPr/>
        </p:nvCxnSpPr>
        <p:spPr>
          <a:xfrm rot="5400000">
            <a:off x="3515538" y="4069963"/>
            <a:ext cx="2002648" cy="30487"/>
          </a:xfrm>
          <a:prstGeom prst="bentConnector4">
            <a:avLst>
              <a:gd name="adj1" fmla="val 43341"/>
              <a:gd name="adj2" fmla="val 8498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6" idx="2"/>
            <a:endCxn id="14" idx="1"/>
          </p:cNvCxnSpPr>
          <p:nvPr/>
        </p:nvCxnSpPr>
        <p:spPr>
          <a:xfrm rot="5400000">
            <a:off x="2622112" y="3895076"/>
            <a:ext cx="3204098" cy="349188"/>
          </a:xfrm>
          <a:prstGeom prst="bentConnector4">
            <a:avLst>
              <a:gd name="adj1" fmla="val 2656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7" idx="2"/>
            <a:endCxn id="29" idx="1"/>
          </p:cNvCxnSpPr>
          <p:nvPr/>
        </p:nvCxnSpPr>
        <p:spPr>
          <a:xfrm rot="5400000">
            <a:off x="6439958" y="2429735"/>
            <a:ext cx="366948" cy="464912"/>
          </a:xfrm>
          <a:prstGeom prst="bentConnector4">
            <a:avLst>
              <a:gd name="adj1" fmla="val 1885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7" idx="2"/>
            <a:endCxn id="20" idx="1"/>
          </p:cNvCxnSpPr>
          <p:nvPr/>
        </p:nvCxnSpPr>
        <p:spPr>
          <a:xfrm rot="5400000">
            <a:off x="6169931" y="2699762"/>
            <a:ext cx="907002" cy="464912"/>
          </a:xfrm>
          <a:prstGeom prst="bentConnector4">
            <a:avLst>
              <a:gd name="adj1" fmla="val 37398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2"/>
            <a:endCxn id="21" idx="1"/>
          </p:cNvCxnSpPr>
          <p:nvPr/>
        </p:nvCxnSpPr>
        <p:spPr>
          <a:xfrm rot="5400000">
            <a:off x="6833527" y="3705168"/>
            <a:ext cx="301102" cy="119405"/>
          </a:xfrm>
          <a:prstGeom prst="bentConnector4">
            <a:avLst>
              <a:gd name="adj1" fmla="val 12039"/>
              <a:gd name="adj2" fmla="val 291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24" idx="1"/>
          </p:cNvCxnSpPr>
          <p:nvPr/>
        </p:nvCxnSpPr>
        <p:spPr>
          <a:xfrm rot="16200000" flipH="1">
            <a:off x="6965640" y="4222162"/>
            <a:ext cx="308498" cy="152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9636" y="416312"/>
            <a:ext cx="10205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34546" y="1512035"/>
            <a:ext cx="124913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Software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523860" y="2661963"/>
            <a:ext cx="14478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 App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94145" y="4222176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605898" y="3343196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32273" y="2664480"/>
            <a:ext cx="11099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594145" y="3777096"/>
            <a:ext cx="171263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 Engine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124060" y="2661963"/>
            <a:ext cx="126546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 </a:t>
            </a:r>
            <a:r>
              <a:rPr lang="en-US" sz="1600" dirty="0" err="1" smtClean="0"/>
              <a:t>Sfw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41925" y="2661963"/>
            <a:ext cx="17825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Embedded Apps</a:t>
            </a:r>
            <a:endParaRPr lang="en-US" sz="1600" dirty="0"/>
          </a:p>
        </p:txBody>
      </p:sp>
      <p:cxnSp>
        <p:nvCxnSpPr>
          <p:cNvPr id="22" name="Elbow Connector 21"/>
          <p:cNvCxnSpPr>
            <a:stCxn id="5" idx="2"/>
            <a:endCxn id="9" idx="0"/>
          </p:cNvCxnSpPr>
          <p:nvPr/>
        </p:nvCxnSpPr>
        <p:spPr>
          <a:xfrm rot="5400000">
            <a:off x="2245174" y="2048023"/>
            <a:ext cx="616528" cy="6113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12" idx="0"/>
          </p:cNvCxnSpPr>
          <p:nvPr/>
        </p:nvCxnSpPr>
        <p:spPr>
          <a:xfrm rot="16200000" flipH="1">
            <a:off x="4613661" y="290887"/>
            <a:ext cx="619045" cy="4128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6" idx="0"/>
          </p:cNvCxnSpPr>
          <p:nvPr/>
        </p:nvCxnSpPr>
        <p:spPr>
          <a:xfrm rot="16200000" flipH="1">
            <a:off x="2999689" y="1904859"/>
            <a:ext cx="616528" cy="8976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17" idx="0"/>
          </p:cNvCxnSpPr>
          <p:nvPr/>
        </p:nvCxnSpPr>
        <p:spPr>
          <a:xfrm rot="16200000" flipH="1">
            <a:off x="3837889" y="1066659"/>
            <a:ext cx="616528" cy="25740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45029" y="3181508"/>
            <a:ext cx="172367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Reporting Agent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987253" y="3577465"/>
            <a:ext cx="1318408" cy="48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Reporting Agent to DB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6987253" y="4159354"/>
            <a:ext cx="1699407" cy="47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 to Decision Engine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7004255" y="4756676"/>
            <a:ext cx="1987205" cy="48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 Engine to WAE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7004254" y="5318728"/>
            <a:ext cx="1987205" cy="48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WAE to client Apps </a:t>
            </a:r>
            <a:endParaRPr lang="en-US" sz="1600" dirty="0"/>
          </a:p>
        </p:txBody>
      </p:sp>
      <p:cxnSp>
        <p:nvCxnSpPr>
          <p:cNvPr id="59" name="Elbow Connector 58"/>
          <p:cNvCxnSpPr>
            <a:endCxn id="53" idx="1"/>
          </p:cNvCxnSpPr>
          <p:nvPr/>
        </p:nvCxnSpPr>
        <p:spPr>
          <a:xfrm rot="16200000" flipH="1">
            <a:off x="6513727" y="3345449"/>
            <a:ext cx="776012" cy="1710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4" idx="1"/>
          </p:cNvCxnSpPr>
          <p:nvPr/>
        </p:nvCxnSpPr>
        <p:spPr>
          <a:xfrm rot="16200000" flipH="1">
            <a:off x="6449098" y="3857043"/>
            <a:ext cx="905270" cy="1710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5" idx="1"/>
          </p:cNvCxnSpPr>
          <p:nvPr/>
        </p:nvCxnSpPr>
        <p:spPr>
          <a:xfrm rot="16200000" flipH="1">
            <a:off x="6177990" y="4171920"/>
            <a:ext cx="1464489" cy="188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56" idx="1"/>
          </p:cNvCxnSpPr>
          <p:nvPr/>
        </p:nvCxnSpPr>
        <p:spPr>
          <a:xfrm rot="16200000" flipH="1">
            <a:off x="5882400" y="4438383"/>
            <a:ext cx="2055667" cy="1880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39" idx="1"/>
          </p:cNvCxnSpPr>
          <p:nvPr/>
        </p:nvCxnSpPr>
        <p:spPr>
          <a:xfrm rot="16200000" flipH="1">
            <a:off x="4551244" y="3078222"/>
            <a:ext cx="314403" cy="273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987253" y="3123569"/>
            <a:ext cx="153000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Sensors to PC</a:t>
            </a:r>
            <a:endParaRPr lang="en-US" sz="1600" dirty="0"/>
          </a:p>
        </p:txBody>
      </p:sp>
      <p:cxnSp>
        <p:nvCxnSpPr>
          <p:cNvPr id="75" name="Elbow Connector 74"/>
          <p:cNvCxnSpPr>
            <a:endCxn id="72" idx="1"/>
          </p:cNvCxnSpPr>
          <p:nvPr/>
        </p:nvCxnSpPr>
        <p:spPr>
          <a:xfrm rot="16200000" flipH="1">
            <a:off x="6766180" y="3092995"/>
            <a:ext cx="271107" cy="171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11" idx="1"/>
          </p:cNvCxnSpPr>
          <p:nvPr/>
        </p:nvCxnSpPr>
        <p:spPr>
          <a:xfrm rot="16200000" flipH="1">
            <a:off x="3279333" y="3207131"/>
            <a:ext cx="476092" cy="177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15" idx="1"/>
          </p:cNvCxnSpPr>
          <p:nvPr/>
        </p:nvCxnSpPr>
        <p:spPr>
          <a:xfrm rot="16200000" flipH="1">
            <a:off x="3056506" y="3429956"/>
            <a:ext cx="909993" cy="1652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0" idx="1"/>
          </p:cNvCxnSpPr>
          <p:nvPr/>
        </p:nvCxnSpPr>
        <p:spPr>
          <a:xfrm rot="16200000" flipH="1">
            <a:off x="2833966" y="3652497"/>
            <a:ext cx="1355072" cy="1652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22784" y="1512035"/>
            <a:ext cx="1616016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Human Resources</a:t>
            </a:r>
            <a:endParaRPr lang="en-US" sz="1600" dirty="0"/>
          </a:p>
        </p:txBody>
      </p:sp>
      <p:cxnSp>
        <p:nvCxnSpPr>
          <p:cNvPr id="84" name="Elbow Connector 83"/>
          <p:cNvCxnSpPr>
            <a:stCxn id="4" idx="2"/>
          </p:cNvCxnSpPr>
          <p:nvPr/>
        </p:nvCxnSpPr>
        <p:spPr>
          <a:xfrm rot="5400000">
            <a:off x="1684796" y="339522"/>
            <a:ext cx="651118" cy="17190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" idx="2"/>
            <a:endCxn id="5" idx="0"/>
          </p:cNvCxnSpPr>
          <p:nvPr/>
        </p:nvCxnSpPr>
        <p:spPr>
          <a:xfrm rot="5400000">
            <a:off x="2545248" y="1187378"/>
            <a:ext cx="638523" cy="107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" idx="2"/>
            <a:endCxn id="82" idx="0"/>
          </p:cNvCxnSpPr>
          <p:nvPr/>
        </p:nvCxnSpPr>
        <p:spPr>
          <a:xfrm rot="16200000" flipH="1">
            <a:off x="3531087" y="212329"/>
            <a:ext cx="638523" cy="19608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010355" y="3274531"/>
            <a:ext cx="723900" cy="42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</a:t>
            </a:r>
            <a:endParaRPr lang="en-US" sz="1600" dirty="0"/>
          </a:p>
        </p:txBody>
      </p:sp>
      <p:sp>
        <p:nvSpPr>
          <p:cNvPr id="153" name="Rectangle 152"/>
          <p:cNvSpPr/>
          <p:nvPr/>
        </p:nvSpPr>
        <p:spPr>
          <a:xfrm>
            <a:off x="7696059" y="2664481"/>
            <a:ext cx="2590800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HRT Management App</a:t>
            </a:r>
            <a:endParaRPr lang="en-US" sz="1600" dirty="0"/>
          </a:p>
        </p:txBody>
      </p:sp>
      <p:cxnSp>
        <p:nvCxnSpPr>
          <p:cNvPr id="155" name="Elbow Connector 154"/>
          <p:cNvCxnSpPr>
            <a:stCxn id="5" idx="2"/>
            <a:endCxn id="153" idx="0"/>
          </p:cNvCxnSpPr>
          <p:nvPr/>
        </p:nvCxnSpPr>
        <p:spPr>
          <a:xfrm rot="16200000" flipH="1">
            <a:off x="5615763" y="-711215"/>
            <a:ext cx="619046" cy="61323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271310" y="3278970"/>
            <a:ext cx="1066800" cy="44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</a:t>
            </a:r>
            <a:endParaRPr lang="en-US" sz="1600" dirty="0"/>
          </a:p>
        </p:txBody>
      </p:sp>
      <p:sp>
        <p:nvSpPr>
          <p:cNvPr id="157" name="Rectangle 156"/>
          <p:cNvSpPr/>
          <p:nvPr/>
        </p:nvSpPr>
        <p:spPr>
          <a:xfrm>
            <a:off x="9258300" y="3817350"/>
            <a:ext cx="1905000" cy="47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of Current Cars</a:t>
            </a:r>
            <a:endParaRPr lang="en-US" sz="1600" dirty="0"/>
          </a:p>
        </p:txBody>
      </p:sp>
      <p:sp>
        <p:nvSpPr>
          <p:cNvPr id="158" name="Rectangle 157"/>
          <p:cNvSpPr/>
          <p:nvPr/>
        </p:nvSpPr>
        <p:spPr>
          <a:xfrm>
            <a:off x="9260158" y="4396816"/>
            <a:ext cx="1905000" cy="47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160" name="Rectangle 159"/>
          <p:cNvSpPr/>
          <p:nvPr/>
        </p:nvSpPr>
        <p:spPr>
          <a:xfrm>
            <a:off x="9260158" y="4967475"/>
            <a:ext cx="1905000" cy="47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Alert Push</a:t>
            </a:r>
            <a:endParaRPr lang="en-US" sz="1600" dirty="0"/>
          </a:p>
        </p:txBody>
      </p:sp>
      <p:cxnSp>
        <p:nvCxnSpPr>
          <p:cNvPr id="162" name="Elbow Connector 161"/>
          <p:cNvCxnSpPr>
            <a:stCxn id="153" idx="2"/>
            <a:endCxn id="156" idx="1"/>
          </p:cNvCxnSpPr>
          <p:nvPr/>
        </p:nvCxnSpPr>
        <p:spPr>
          <a:xfrm rot="16200000" flipH="1">
            <a:off x="8895666" y="3126148"/>
            <a:ext cx="471436" cy="279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3" idx="2"/>
            <a:endCxn id="157" idx="1"/>
          </p:cNvCxnSpPr>
          <p:nvPr/>
        </p:nvCxnSpPr>
        <p:spPr>
          <a:xfrm rot="16200000" flipH="1">
            <a:off x="8612060" y="3409754"/>
            <a:ext cx="1025639" cy="26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3" idx="2"/>
            <a:endCxn id="158" idx="1"/>
          </p:cNvCxnSpPr>
          <p:nvPr/>
        </p:nvCxnSpPr>
        <p:spPr>
          <a:xfrm rot="16200000" flipH="1">
            <a:off x="8323256" y="3698558"/>
            <a:ext cx="1605105" cy="2686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53" idx="2"/>
            <a:endCxn id="160" idx="1"/>
          </p:cNvCxnSpPr>
          <p:nvPr/>
        </p:nvCxnSpPr>
        <p:spPr>
          <a:xfrm rot="16200000" flipH="1">
            <a:off x="8037926" y="3983888"/>
            <a:ext cx="2175764" cy="2686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1315329" y="3282653"/>
            <a:ext cx="1848944" cy="4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Programmers</a:t>
            </a:r>
            <a:endParaRPr lang="en-US" sz="1600" dirty="0"/>
          </a:p>
        </p:txBody>
      </p:sp>
      <p:sp>
        <p:nvSpPr>
          <p:cNvPr id="172" name="Rectangle 171"/>
          <p:cNvSpPr/>
          <p:nvPr/>
        </p:nvSpPr>
        <p:spPr>
          <a:xfrm>
            <a:off x="11330418" y="2689931"/>
            <a:ext cx="1772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Testers</a:t>
            </a:r>
            <a:endParaRPr lang="en-US" sz="1600" dirty="0"/>
          </a:p>
        </p:txBody>
      </p:sp>
      <p:cxnSp>
        <p:nvCxnSpPr>
          <p:cNvPr id="174" name="Elbow Connector 173"/>
          <p:cNvCxnSpPr>
            <a:stCxn id="82" idx="2"/>
            <a:endCxn id="172" idx="0"/>
          </p:cNvCxnSpPr>
          <p:nvPr/>
        </p:nvCxnSpPr>
        <p:spPr>
          <a:xfrm rot="16200000" flipH="1">
            <a:off x="8201543" y="-1325317"/>
            <a:ext cx="644497" cy="7385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-1943237" y="2693206"/>
            <a:ext cx="1332870" cy="53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Servers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47594" y="3378374"/>
            <a:ext cx="1343756" cy="61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People Counting Sensors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247594" y="4075495"/>
            <a:ext cx="1332870" cy="39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Sensors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47594" y="4538361"/>
            <a:ext cx="1332870" cy="38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Embedded PC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-3582676" y="2698660"/>
            <a:ext cx="1332870" cy="53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Dev</a:t>
            </a:r>
            <a:r>
              <a:rPr lang="en-US" sz="1600" dirty="0" smtClean="0"/>
              <a:t> + Support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-3312936" y="3382873"/>
            <a:ext cx="1371600" cy="44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Workstations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-1423083" y="3885377"/>
            <a:ext cx="1265346" cy="44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 Server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-1423082" y="3356511"/>
            <a:ext cx="1265346" cy="44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WAE Server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-114437" y="2681862"/>
            <a:ext cx="1515717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Onboard Hardware</a:t>
            </a:r>
            <a:endParaRPr lang="en-US" sz="1600" dirty="0"/>
          </a:p>
        </p:txBody>
      </p:sp>
      <p:cxnSp>
        <p:nvCxnSpPr>
          <p:cNvPr id="92" name="Elbow Connector 91"/>
          <p:cNvCxnSpPr>
            <a:endCxn id="85" idx="1"/>
          </p:cNvCxnSpPr>
          <p:nvPr/>
        </p:nvCxnSpPr>
        <p:spPr>
          <a:xfrm rot="16200000" flipH="1">
            <a:off x="-3537571" y="3379040"/>
            <a:ext cx="331931" cy="117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-1718180" y="3262981"/>
            <a:ext cx="331931" cy="2582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6200000" flipH="1">
            <a:off x="-1982614" y="3546649"/>
            <a:ext cx="860799" cy="2582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9" idx="1"/>
          </p:cNvCxnSpPr>
          <p:nvPr/>
        </p:nvCxnSpPr>
        <p:spPr>
          <a:xfrm rot="16200000" flipH="1">
            <a:off x="-2276285" y="3252977"/>
            <a:ext cx="1448141" cy="258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3312935" y="3995815"/>
            <a:ext cx="1265346" cy="44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Dev</a:t>
            </a:r>
            <a:r>
              <a:rPr lang="en-US" sz="1600" dirty="0" smtClean="0"/>
              <a:t> Servers</a:t>
            </a:r>
            <a:endParaRPr lang="en-US" sz="1600" dirty="0"/>
          </a:p>
        </p:txBody>
      </p:sp>
      <p:cxnSp>
        <p:nvCxnSpPr>
          <p:cNvPr id="97" name="Elbow Connector 96"/>
          <p:cNvCxnSpPr>
            <a:endCxn id="76" idx="1"/>
          </p:cNvCxnSpPr>
          <p:nvPr/>
        </p:nvCxnSpPr>
        <p:spPr>
          <a:xfrm rot="16200000" flipH="1">
            <a:off x="-41544" y="3395414"/>
            <a:ext cx="444845" cy="13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8" idx="1"/>
          </p:cNvCxnSpPr>
          <p:nvPr/>
        </p:nvCxnSpPr>
        <p:spPr>
          <a:xfrm rot="16200000" flipH="1">
            <a:off x="-334902" y="3688775"/>
            <a:ext cx="1031561" cy="13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0" idx="1"/>
          </p:cNvCxnSpPr>
          <p:nvPr/>
        </p:nvCxnSpPr>
        <p:spPr>
          <a:xfrm rot="16200000" flipH="1">
            <a:off x="-565712" y="3919585"/>
            <a:ext cx="1493180" cy="13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-3312936" y="4583595"/>
            <a:ext cx="1371600" cy="43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Dev</a:t>
            </a:r>
            <a:r>
              <a:rPr lang="en-US" sz="1600" dirty="0" smtClean="0"/>
              <a:t> Phone</a:t>
            </a:r>
            <a:endParaRPr lang="en-US" sz="1600" dirty="0"/>
          </a:p>
        </p:txBody>
      </p:sp>
      <p:cxnSp>
        <p:nvCxnSpPr>
          <p:cNvPr id="101" name="Elbow Connector 100"/>
          <p:cNvCxnSpPr>
            <a:endCxn id="96" idx="1"/>
          </p:cNvCxnSpPr>
          <p:nvPr/>
        </p:nvCxnSpPr>
        <p:spPr>
          <a:xfrm rot="16200000" flipH="1">
            <a:off x="-3844042" y="3685510"/>
            <a:ext cx="944873" cy="1173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endCxn id="100" idx="1"/>
          </p:cNvCxnSpPr>
          <p:nvPr/>
        </p:nvCxnSpPr>
        <p:spPr>
          <a:xfrm rot="16200000" flipH="1">
            <a:off x="-4137051" y="3978520"/>
            <a:ext cx="1530891" cy="117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10260" y="1512035"/>
            <a:ext cx="148109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cxnSp>
        <p:nvCxnSpPr>
          <p:cNvPr id="104" name="Elbow Connector 103"/>
          <p:cNvCxnSpPr>
            <a:stCxn id="103" idx="2"/>
            <a:endCxn id="83" idx="0"/>
          </p:cNvCxnSpPr>
          <p:nvPr/>
        </p:nvCxnSpPr>
        <p:spPr>
          <a:xfrm rot="5400000">
            <a:off x="-1171229" y="376624"/>
            <a:ext cx="577025" cy="4067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3" idx="2"/>
            <a:endCxn id="74" idx="0"/>
          </p:cNvCxnSpPr>
          <p:nvPr/>
        </p:nvCxnSpPr>
        <p:spPr>
          <a:xfrm rot="5400000">
            <a:off x="-348783" y="1193616"/>
            <a:ext cx="571571" cy="24276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3" idx="2"/>
            <a:endCxn id="91" idx="0"/>
          </p:cNvCxnSpPr>
          <p:nvPr/>
        </p:nvCxnSpPr>
        <p:spPr>
          <a:xfrm rot="5400000">
            <a:off x="617001" y="2148056"/>
            <a:ext cx="560227" cy="5073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150" idx="1"/>
          </p:cNvCxnSpPr>
          <p:nvPr/>
        </p:nvCxnSpPr>
        <p:spPr>
          <a:xfrm rot="5400000">
            <a:off x="1906137" y="3147181"/>
            <a:ext cx="445842" cy="237406"/>
          </a:xfrm>
          <a:prstGeom prst="bentConnector4">
            <a:avLst>
              <a:gd name="adj1" fmla="val 25970"/>
              <a:gd name="adj2" fmla="val 196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190</Words>
  <Application>Microsoft Office PowerPoint</Application>
  <PresentationFormat>On-screen Show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21</cp:revision>
  <dcterms:created xsi:type="dcterms:W3CDTF">2012-03-15T13:58:31Z</dcterms:created>
  <dcterms:modified xsi:type="dcterms:W3CDTF">2012-03-17T23:05:42Z</dcterms:modified>
</cp:coreProperties>
</file>