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7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8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E5E7-0C29-4BA5-9707-6CE59551300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9849-8A3D-42F8-9BCC-E755980B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79" t="22703" r="20203" b="14594"/>
          <a:stretch/>
        </p:blipFill>
        <p:spPr>
          <a:xfrm>
            <a:off x="1359244" y="1383955"/>
            <a:ext cx="9012194" cy="43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86" t="22883" r="20034" b="16036"/>
          <a:stretch/>
        </p:blipFill>
        <p:spPr>
          <a:xfrm>
            <a:off x="1606378" y="1482811"/>
            <a:ext cx="8958649" cy="41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311" t="9910" r="6453" b="8289"/>
          <a:stretch/>
        </p:blipFill>
        <p:spPr>
          <a:xfrm>
            <a:off x="1013254" y="679622"/>
            <a:ext cx="10392032" cy="56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Lin</dc:creator>
  <cp:lastModifiedBy>Calvin Lin</cp:lastModifiedBy>
  <cp:revision>4</cp:revision>
  <dcterms:created xsi:type="dcterms:W3CDTF">2020-04-26T20:50:42Z</dcterms:created>
  <dcterms:modified xsi:type="dcterms:W3CDTF">2020-04-26T21:39:22Z</dcterms:modified>
</cp:coreProperties>
</file>