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D6F"/>
    <a:srgbClr val="3C63C0"/>
    <a:srgbClr val="0A96A7"/>
    <a:srgbClr val="0CA785"/>
    <a:srgbClr val="164D6C"/>
    <a:srgbClr val="5FC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77"/>
  </p:normalViewPr>
  <p:slideViewPr>
    <p:cSldViewPr snapToGrid="0">
      <p:cViewPr varScale="1">
        <p:scale>
          <a:sx n="155" d="100"/>
          <a:sy n="155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0240-B193-899E-FC08-4175334DF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CD4DC-FBFB-47BB-6461-C52512772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F6E0-0A7B-FF2C-1CC9-8E7E1AF7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9D17-6024-A4E4-A539-BA47138B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1F5AD-02AC-B42F-26E8-3D099F59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745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708D-163A-3617-767C-82A8D18E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38CF7-137E-4B28-A84E-8A2573285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2A8C3-5472-44C6-B6A6-E5E6FBC7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2622-DE33-4170-CFA6-9AC19D5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CB8F1-53A0-311E-5E7E-F6BB982B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54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1EE0C-82BE-4A50-0BDB-BE18958CB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48285-54A0-731D-B79E-532645BBF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1FB80-DCEC-89EA-E71A-9CF0317B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0F90C-38AD-254D-2429-8F5910E6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A9367-78AD-6193-A873-0ED2A088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912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B2CE-837B-B9D0-0FD8-DA5EE7E4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63990-EEFB-DDBE-4AD6-C8F858D7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8D73-B287-62EB-5297-E2562BE4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7A1B-45E3-32FC-A93B-418B9884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9176-778E-A9F3-448C-7F764F7E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4358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8D58-8895-2263-898A-B166283D9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9FCFD-1E1D-4F26-AC9A-EA58B990A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2808F-2BF3-0463-260B-D46F968D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48100-4278-96CF-1B01-7878DF22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78A3-C35A-860D-7A6D-515EFC3B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1763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548B-74F1-6D14-6FE8-32708B47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2AB7-642F-906C-27A8-AF7F1AC11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C3B6-932F-FEAA-E653-79991F2DF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5CDC8-D027-B87C-AB39-A2874489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F2FC8-0258-0980-0BF2-B055941A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CFBFF-8278-B843-3B07-8FA833C0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4631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EC45-DF4F-566A-9DF0-9FC2DDB4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5416-69B3-6D12-2588-C4D2E53A7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68048-FB1D-67A6-4FE2-5FF842DBB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AE7E5-8EDA-FB8A-5122-5E70882F8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AB841-C1B0-D571-2970-C6F0DBD44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4ECE7-9CAC-1031-0DC1-BAA03B8D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63699-FF93-F732-059D-09220E55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B81BF-06CC-C6FE-4D40-719F78B6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1522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31F8-3D79-330A-E7B6-CD346C54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A1488-86D2-7DC6-50B5-F7579207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A13A3-AAB1-3E6C-7CDB-1B1EF0F1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7C3E1-3E88-6F5D-7EE0-2CF6F035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3789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AAC76-9FB6-E358-1A4C-6CCE3BB4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03FA4-C32D-3ED5-D7E0-60398269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0ABFD-C268-6B24-A19D-84465370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12735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C3B5-179B-6660-7E9B-77DB0492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43FA-6A2D-69DD-B52C-1F3AA766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639DD-C6F0-303B-864B-E1AF8CDC5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27F1A-3CF1-184F-F40D-DC826716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62BE4-F87E-7765-9FBF-81B67F4D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4B887-A47A-1A24-FBA2-BE14B9A8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9069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C9D9-B339-229B-BF99-BF107AEB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77A30-0DD9-88FF-6928-FFEAD51DE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7CA94-197B-E4B5-3FA0-72B10E2E3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CB9D3-AC25-9EF6-5CB7-66BDE6E6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A0FB2-0B31-76C5-ED94-2BF97549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C605B-E7E6-2460-707C-5EFBAFC6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0147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DF28E-6BB3-FB30-7B10-56F55932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BB4E9-D655-DD10-D021-88FD5891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BB7E2-A6D8-6181-D317-16CCE6168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239B52-9177-C944-B99C-DED1F6C089E1}" type="datetimeFigureOut">
              <a:rPr lang="en-FR" smtClean="0"/>
              <a:t>06/09/2024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0C39D-EE9D-3035-3977-851EC30F4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41CA4-6696-20B8-F644-2D23FF27D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D5043-114F-CB40-B62A-61A0B0A274B6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953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050E32-F3D3-000D-10DD-98F036542C13}"/>
              </a:ext>
            </a:extLst>
          </p:cNvPr>
          <p:cNvCxnSpPr>
            <a:cxnSpLocks/>
          </p:cNvCxnSpPr>
          <p:nvPr/>
        </p:nvCxnSpPr>
        <p:spPr>
          <a:xfrm>
            <a:off x="1066800" y="378941"/>
            <a:ext cx="4075671" cy="5609967"/>
          </a:xfrm>
          <a:prstGeom prst="straightConnector1">
            <a:avLst/>
          </a:prstGeom>
          <a:ln w="101600">
            <a:solidFill>
              <a:srgbClr val="164D6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160D7F-1DAC-0696-F606-99F173147BAB}"/>
              </a:ext>
            </a:extLst>
          </p:cNvPr>
          <p:cNvCxnSpPr>
            <a:cxnSpLocks/>
          </p:cNvCxnSpPr>
          <p:nvPr/>
        </p:nvCxnSpPr>
        <p:spPr>
          <a:xfrm flipV="1">
            <a:off x="7294606" y="189470"/>
            <a:ext cx="3966519" cy="5717060"/>
          </a:xfrm>
          <a:prstGeom prst="straightConnector1">
            <a:avLst/>
          </a:prstGeom>
          <a:ln w="101600">
            <a:solidFill>
              <a:srgbClr val="164D6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80BFF54-CCA1-65EE-1EE5-BCE657DC2703}"/>
              </a:ext>
            </a:extLst>
          </p:cNvPr>
          <p:cNvSpPr/>
          <p:nvPr/>
        </p:nvSpPr>
        <p:spPr>
          <a:xfrm>
            <a:off x="985719" y="1761894"/>
            <a:ext cx="3080952" cy="708454"/>
          </a:xfrm>
          <a:prstGeom prst="roundRect">
            <a:avLst/>
          </a:prstGeom>
          <a:solidFill>
            <a:srgbClr val="3C63C0"/>
          </a:solidFill>
          <a:ln>
            <a:solidFill>
              <a:srgbClr val="3C63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Spécification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212DFEB-63F8-F979-F4FB-D2AC69856A96}"/>
              </a:ext>
            </a:extLst>
          </p:cNvPr>
          <p:cNvSpPr/>
          <p:nvPr/>
        </p:nvSpPr>
        <p:spPr>
          <a:xfrm>
            <a:off x="1692875" y="3119580"/>
            <a:ext cx="3080952" cy="708454"/>
          </a:xfrm>
          <a:prstGeom prst="roundRect">
            <a:avLst/>
          </a:prstGeom>
          <a:solidFill>
            <a:srgbClr val="0A96A7"/>
          </a:solidFill>
          <a:ln>
            <a:solidFill>
              <a:srgbClr val="0A96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Conception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3418F55-31C3-DBB9-EA24-ECF38580CAD5}"/>
              </a:ext>
            </a:extLst>
          </p:cNvPr>
          <p:cNvSpPr/>
          <p:nvPr/>
        </p:nvSpPr>
        <p:spPr>
          <a:xfrm>
            <a:off x="2343665" y="4477266"/>
            <a:ext cx="3080952" cy="708454"/>
          </a:xfrm>
          <a:prstGeom prst="roundRect">
            <a:avLst/>
          </a:prstGeom>
          <a:solidFill>
            <a:srgbClr val="0CA785"/>
          </a:solidFill>
          <a:ln>
            <a:solidFill>
              <a:srgbClr val="0CA7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Conception détaillée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B996CDA-4DE3-EE14-9945-B699EF503C33}"/>
              </a:ext>
            </a:extLst>
          </p:cNvPr>
          <p:cNvSpPr/>
          <p:nvPr/>
        </p:nvSpPr>
        <p:spPr>
          <a:xfrm>
            <a:off x="4633784" y="5834952"/>
            <a:ext cx="3080952" cy="708454"/>
          </a:xfrm>
          <a:prstGeom prst="roundRect">
            <a:avLst/>
          </a:prstGeom>
          <a:solidFill>
            <a:srgbClr val="5FC303"/>
          </a:solidFill>
          <a:ln>
            <a:solidFill>
              <a:srgbClr val="5FC3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Codage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4ECE0AF-92A8-2677-DED5-E4D11556D415}"/>
              </a:ext>
            </a:extLst>
          </p:cNvPr>
          <p:cNvSpPr/>
          <p:nvPr/>
        </p:nvSpPr>
        <p:spPr>
          <a:xfrm>
            <a:off x="6903308" y="4477266"/>
            <a:ext cx="3080952" cy="708454"/>
          </a:xfrm>
          <a:prstGeom prst="roundRect">
            <a:avLst/>
          </a:prstGeom>
          <a:solidFill>
            <a:srgbClr val="0CA785"/>
          </a:solidFill>
          <a:ln>
            <a:solidFill>
              <a:srgbClr val="0CA78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Tests unitaires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B1F8E72-63FB-FC4B-EF97-E8155816BD14}"/>
              </a:ext>
            </a:extLst>
          </p:cNvPr>
          <p:cNvSpPr/>
          <p:nvPr/>
        </p:nvSpPr>
        <p:spPr>
          <a:xfrm>
            <a:off x="7496431" y="3119580"/>
            <a:ext cx="3080952" cy="708454"/>
          </a:xfrm>
          <a:prstGeom prst="roundRect">
            <a:avLst/>
          </a:prstGeom>
          <a:solidFill>
            <a:srgbClr val="0A96A7"/>
          </a:solidFill>
          <a:ln>
            <a:solidFill>
              <a:srgbClr val="0A96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Tests d’intégration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AA2B3E2-584E-F5E3-C89C-FAC46B9E4B1D}"/>
              </a:ext>
            </a:extLst>
          </p:cNvPr>
          <p:cNvSpPr/>
          <p:nvPr/>
        </p:nvSpPr>
        <p:spPr>
          <a:xfrm>
            <a:off x="8125329" y="1766566"/>
            <a:ext cx="3080952" cy="708454"/>
          </a:xfrm>
          <a:prstGeom prst="roundRect">
            <a:avLst/>
          </a:prstGeom>
          <a:solidFill>
            <a:srgbClr val="3C63C0"/>
          </a:solidFill>
          <a:ln>
            <a:solidFill>
              <a:srgbClr val="3C63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Tests de validation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221A5C9-C20C-E7F9-E705-4F5459382B1F}"/>
              </a:ext>
            </a:extLst>
          </p:cNvPr>
          <p:cNvSpPr/>
          <p:nvPr/>
        </p:nvSpPr>
        <p:spPr>
          <a:xfrm>
            <a:off x="8958648" y="526720"/>
            <a:ext cx="3080952" cy="708454"/>
          </a:xfrm>
          <a:prstGeom prst="roundRect">
            <a:avLst/>
          </a:prstGeom>
          <a:solidFill>
            <a:srgbClr val="2F2D6F"/>
          </a:solidFill>
          <a:ln>
            <a:solidFill>
              <a:srgbClr val="2F2D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Tests d’accpetation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1C55EFC7-1EA4-10B2-B510-01151D119C06}"/>
              </a:ext>
            </a:extLst>
          </p:cNvPr>
          <p:cNvSpPr/>
          <p:nvPr/>
        </p:nvSpPr>
        <p:spPr>
          <a:xfrm>
            <a:off x="533400" y="526720"/>
            <a:ext cx="3080952" cy="708454"/>
          </a:xfrm>
          <a:prstGeom prst="roundRect">
            <a:avLst/>
          </a:prstGeom>
          <a:solidFill>
            <a:srgbClr val="2F2D6F"/>
          </a:solidFill>
          <a:ln>
            <a:solidFill>
              <a:srgbClr val="2F2D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>
                <a:latin typeface="Source Sans Pro" panose="020F0502020204030204" pitchFamily="34" charset="0"/>
                <a:cs typeface="Source Sans Pro" panose="020F0502020204030204" pitchFamily="34" charset="0"/>
              </a:rPr>
              <a:t>Analyse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3D40DC-EB7B-B7C2-BE27-1DBEC687AB7F}"/>
              </a:ext>
            </a:extLst>
          </p:cNvPr>
          <p:cNvCxnSpPr>
            <a:stCxn id="27" idx="3"/>
            <a:endCxn id="30" idx="1"/>
          </p:cNvCxnSpPr>
          <p:nvPr/>
        </p:nvCxnSpPr>
        <p:spPr>
          <a:xfrm>
            <a:off x="5424617" y="4831493"/>
            <a:ext cx="1478691" cy="0"/>
          </a:xfrm>
          <a:prstGeom prst="straightConnector1">
            <a:avLst/>
          </a:prstGeom>
          <a:ln w="76200">
            <a:solidFill>
              <a:srgbClr val="0CA785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C5A0F21-1B08-9E54-A6FE-5317302E96C8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>
            <a:off x="4773827" y="3473807"/>
            <a:ext cx="2722604" cy="0"/>
          </a:xfrm>
          <a:prstGeom prst="straightConnector1">
            <a:avLst/>
          </a:prstGeom>
          <a:ln w="76200">
            <a:solidFill>
              <a:srgbClr val="0A96A7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C87B91-3203-9395-D3B9-D63202FC84E6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>
            <a:off x="4066671" y="2116121"/>
            <a:ext cx="4058658" cy="4672"/>
          </a:xfrm>
          <a:prstGeom prst="straightConnector1">
            <a:avLst/>
          </a:prstGeom>
          <a:ln w="76200">
            <a:solidFill>
              <a:srgbClr val="3C63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F6604C-D468-B5C0-5272-A91E0D62A2BE}"/>
              </a:ext>
            </a:extLst>
          </p:cNvPr>
          <p:cNvCxnSpPr>
            <a:stCxn id="35" idx="3"/>
            <a:endCxn id="33" idx="1"/>
          </p:cNvCxnSpPr>
          <p:nvPr/>
        </p:nvCxnSpPr>
        <p:spPr>
          <a:xfrm>
            <a:off x="3614352" y="880947"/>
            <a:ext cx="5344296" cy="0"/>
          </a:xfrm>
          <a:prstGeom prst="straightConnector1">
            <a:avLst/>
          </a:prstGeom>
          <a:ln w="76200">
            <a:solidFill>
              <a:srgbClr val="2F2D6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3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Idir Ait Sadoune</dc:creator>
  <cp:lastModifiedBy>Idir Ait Sadoune</cp:lastModifiedBy>
  <cp:revision>6</cp:revision>
  <dcterms:created xsi:type="dcterms:W3CDTF">2024-09-06T06:46:19Z</dcterms:created>
  <dcterms:modified xsi:type="dcterms:W3CDTF">2024-09-06T09:51:48Z</dcterms:modified>
</cp:coreProperties>
</file>