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94694"/>
  </p:normalViewPr>
  <p:slideViewPr>
    <p:cSldViewPr snapToGrid="0">
      <p:cViewPr varScale="1">
        <p:scale>
          <a:sx n="121" d="100"/>
          <a:sy n="12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711E-9519-139D-666D-7CD3243C6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5DC3-A26E-BA09-47F1-754951A3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8A23-07F4-019B-DD50-37155389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096F-B564-A3E9-556A-9787EB96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3024-83CD-DD48-E402-18064E09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0040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81B-FF7A-A475-D9CE-4847B9A6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6E692-8955-8E0F-374E-C7C19704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4D31-FF3E-773E-FDC0-DF6FD0F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82D3-4FD4-125F-59C5-1ECD7334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D0C6-78BE-FC30-FF9B-F17A0005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671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12E76-116B-E855-DF91-AEDCBC668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CD49-598B-98D4-6D45-A7ACA236A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E7A6-605F-DA1B-9D77-152AC88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7142-3710-3365-E478-978B7472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AFA9-6407-804B-0171-423989D3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911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82D3-5D50-8FFA-BA07-40D075EC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AE40-E35C-D073-164B-8F585AF2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F31B-4CBC-D5D1-C0A5-A823E7A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D268-F3C7-E5E2-991D-08BB9D79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13F2-858F-6354-74FE-21C95EE4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6695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6D28-E809-B66D-82DD-D33A26B8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EC9A-B076-D338-C8BA-A233073E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BCDC-3E48-CD66-B1A9-12E93FC9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4536-3B17-C04D-07A0-DC0DE27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116E-6B87-2DAB-2E70-0B689EED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00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BA6A-FB05-DB2A-FC9A-CEF51967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F178-5B94-0047-83B5-59CC5C627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98E60-D7B4-E048-20C2-C718B1BB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4C2E8-323F-F992-D88E-C31F76B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25775-D0A1-C4AD-0345-24BB53B3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903E-3838-8045-5616-4BDE5D59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833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1481-03C0-680C-F610-8B3D6900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39C5-3CAB-3E59-A2E2-D013C8FB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00D9A-5121-CC90-5B0E-AAD6D9C8F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8E2C3-B163-D77D-E716-C68ACB7E8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9644-6917-6561-196A-9BE113AB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D90D6-2C21-2EFD-394D-CC2FFCDD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9CAA-1412-350E-68E7-358D6A08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2A61A-76AE-9925-0353-09670942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122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2043-7F70-E4B2-9CEF-D91B0BC1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7CA26-8635-5B3C-5CA8-C5F06B52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B3122-2B49-5AA2-A695-858D6F48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F9A3D-CCBF-3DAD-4664-0202E4DD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74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B86E2-7CF5-3479-96D7-136990D6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D37A-47AA-5216-63A6-4B17EE31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3514-0C26-8821-21ED-90A11CF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80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BEE3-B130-ACA6-6B5F-ABE26DC2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7C02-63EB-125B-3FA7-268634C3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679EF-772C-F2CA-F1A5-FE0E8645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CD49-5F37-E94E-46FC-F73A060D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FE8FA-F83F-07A7-3B70-03C865B1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8222-8282-2A8B-0C67-F1F35F1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191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71EF-049D-448F-FAEE-C19FBB74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01A15-2478-31DD-DF4E-E8BE623A1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05179-D313-2396-C118-B83CBFDD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7B797-CF83-B78D-1311-289994B3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4F40-15CD-E129-AD5C-15309267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B9319-ED2D-32CB-EB9B-A4062632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78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16BA-5863-E9F6-8428-00B99A65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ACF71-A556-0F37-08D7-D21A077D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44D6-4F79-0E6D-038B-37D9269BB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1D83B-03E4-3F46-89D3-BFCE06A2E5D2}" type="datetimeFigureOut">
              <a:rPr lang="en-FR" smtClean="0"/>
              <a:t>11/07/2024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32AA-15A2-E5DE-FCC0-C97178BB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74AD-0EE3-B3A3-2C4B-8ED3614BF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7DA20-2697-F64C-B375-5157097E6B7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025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ED3CC1-0A1C-15D0-3543-75AAFC23BD41}"/>
              </a:ext>
            </a:extLst>
          </p:cNvPr>
          <p:cNvSpPr/>
          <p:nvPr/>
        </p:nvSpPr>
        <p:spPr>
          <a:xfrm>
            <a:off x="3142593" y="625366"/>
            <a:ext cx="3100552" cy="97746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latin typeface="Monaco" pitchFamily="2" charset="77"/>
              </a:rPr>
              <a:t>Abstract model </a:t>
            </a:r>
          </a:p>
          <a:p>
            <a:pPr algn="ctr"/>
            <a:r>
              <a:rPr lang="en-FR" dirty="0">
                <a:latin typeface="Monaco" pitchFamily="2" charset="77"/>
              </a:rPr>
              <a:t>with integer </a:t>
            </a:r>
          </a:p>
          <a:p>
            <a:pPr algn="ctr"/>
            <a:r>
              <a:rPr lang="en-FR" dirty="0">
                <a:latin typeface="Monaco" pitchFamily="2" charset="77"/>
              </a:rPr>
              <a:t>numbers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2E6E01-5F27-C8AF-D40C-EF7C0400554F}"/>
              </a:ext>
            </a:extLst>
          </p:cNvPr>
          <p:cNvSpPr/>
          <p:nvPr/>
        </p:nvSpPr>
        <p:spPr>
          <a:xfrm>
            <a:off x="3142593" y="2375339"/>
            <a:ext cx="3100552" cy="97746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latin typeface="Monaco" pitchFamily="2" charset="77"/>
              </a:rPr>
              <a:t>Intermediate model </a:t>
            </a:r>
          </a:p>
          <a:p>
            <a:pPr algn="ctr"/>
            <a:r>
              <a:rPr lang="en-FR" dirty="0">
                <a:latin typeface="Monaco" pitchFamily="2" charset="77"/>
              </a:rPr>
              <a:t>with floating-point numbers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1FC429-E33B-74F6-1DAC-B66AD802814D}"/>
              </a:ext>
            </a:extLst>
          </p:cNvPr>
          <p:cNvSpPr/>
          <p:nvPr/>
        </p:nvSpPr>
        <p:spPr>
          <a:xfrm>
            <a:off x="3142593" y="4125312"/>
            <a:ext cx="3100552" cy="977462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latin typeface="Monaco" pitchFamily="2" charset="77"/>
              </a:rPr>
              <a:t>Concrete model </a:t>
            </a:r>
          </a:p>
          <a:p>
            <a:pPr algn="ctr"/>
            <a:r>
              <a:rPr lang="en-FR" dirty="0">
                <a:latin typeface="Monaco" pitchFamily="2" charset="77"/>
              </a:rPr>
              <a:t>with annotated numbers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9BA6FB96-3168-E881-8EFF-2998FAE36914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6243145" y="1114097"/>
            <a:ext cx="12700" cy="1749973"/>
          </a:xfrm>
          <a:prstGeom prst="curvedConnector3">
            <a:avLst>
              <a:gd name="adj1" fmla="val 61459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CA863FC-8D2D-544D-49B7-2AD5085988E8}"/>
              </a:ext>
            </a:extLst>
          </p:cNvPr>
          <p:cNvCxnSpPr/>
          <p:nvPr/>
        </p:nvCxnSpPr>
        <p:spPr>
          <a:xfrm>
            <a:off x="6255845" y="2864070"/>
            <a:ext cx="12700" cy="1749973"/>
          </a:xfrm>
          <a:prstGeom prst="curvedConnector3">
            <a:avLst>
              <a:gd name="adj1" fmla="val 61459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62D90C-FDC7-BDE4-48B8-3EC653CB69E9}"/>
              </a:ext>
            </a:extLst>
          </p:cNvPr>
          <p:cNvSpPr txBox="1"/>
          <p:nvPr/>
        </p:nvSpPr>
        <p:spPr>
          <a:xfrm>
            <a:off x="7414054" y="168051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Monaco" pitchFamily="2" charset="77"/>
              </a:rPr>
              <a:t>i_var = INTEGER(f_var)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9EC58-3F69-7991-2C26-F37FFDAEF2F2}"/>
              </a:ext>
            </a:extLst>
          </p:cNvPr>
          <p:cNvSpPr txBox="1"/>
          <p:nvPr/>
        </p:nvSpPr>
        <p:spPr>
          <a:xfrm>
            <a:off x="7414053" y="355439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latin typeface="Monaco" pitchFamily="2" charset="77"/>
              </a:rPr>
              <a:t>f_var = value(si_var)</a:t>
            </a:r>
          </a:p>
        </p:txBody>
      </p:sp>
    </p:spTree>
    <p:extLst>
      <p:ext uri="{BB962C8B-B14F-4D97-AF65-F5344CB8AC3E}">
        <p14:creationId xmlns:p14="http://schemas.microsoft.com/office/powerpoint/2010/main" val="20942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2</cp:revision>
  <dcterms:created xsi:type="dcterms:W3CDTF">2024-07-07T21:25:04Z</dcterms:created>
  <dcterms:modified xsi:type="dcterms:W3CDTF">2024-07-10T23:25:28Z</dcterms:modified>
</cp:coreProperties>
</file>