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CDAC-B25A-CD85-8C7D-61945CF3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AA82B-4F61-688D-9C50-7ACB9A6C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8F9A-15C1-B94D-3721-6077A644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C64E-83A4-DC87-E851-8D7BF2B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89E7-23B9-B2B3-B375-D4EE678E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58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F8F5-77B3-ED70-EEB9-A4BB343E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3F21C-ECCD-9625-E946-F55B4FBD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76CE-4A4C-BBA1-76D6-DF03CA47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3E50-23DF-8F17-8FF2-5F76168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5605-4093-88B8-9CC9-B0B8756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578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4FA3-E700-DE80-CACF-94EE5F91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CAFF-0987-494D-CE77-65293EA3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8F93-6574-03A4-927A-91317AE3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258E-3F1B-ABB0-12A4-F0F80434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593A-668F-046B-69C1-F56B2D9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82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0E7-156C-07BC-A11D-7DFFB963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A20-745A-6D91-77CE-84EA1EE0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7832-FDF2-DDCA-A638-2E5876F7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34E7-412A-538A-1CA2-26208349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F6E7-0E7E-C13F-AD82-EB882E89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66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6D3C-27F0-CFFB-B0BE-548C18D2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74E5-6EFA-FD4D-3981-0E6B7D14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441C-3D53-5431-292E-BADD89C2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0CE-0E17-CC0A-ED17-D8A28531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36AB-9B38-3821-6367-51857631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491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657D-DE2F-C3D2-A4E4-CCFE8AA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C488-FE71-E2D9-1C06-E18A3F14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903C-58C0-6ECD-A97F-31307E7DE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5625-F926-7210-C856-29AAD66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7A4C8-F6EE-BF6B-6A72-78E78F57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E4763-EFD2-F37F-5CC4-1863E76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92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FD8-1798-97AD-1D1F-DC9E8D51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A273-43DA-47DF-E731-3AFF0009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AE2F8-3339-12DA-E9E8-9C698843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E6BE9-03F8-2FA3-DBB3-AB5547C6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00C93-6E0E-D6B0-1F1B-BD6FB5D05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494B1-84D4-D0A1-7B75-C8B6CEB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4FBEB-5D8C-3FC7-7EF4-A6B1B7E0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75331-1452-C566-CB55-209C7048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586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440-64C4-5F64-FFCE-EE29BA3B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BED61-8FC5-1E64-7F56-22EFD075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3EEC-5B02-03A5-F447-7850BAB5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4DE46-380C-45D5-EC83-D8071E9D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4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5F32E-C48A-4845-423E-743A66F2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62FA-B441-A2B5-57DC-984F1278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BAE2-D3D7-48DB-8A41-E1AA6CFE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092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98D5-B7F1-3F9F-E670-7A66F093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EEC-A3AA-51B6-344D-443934F2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AA875-E7B8-28BA-15D2-BDA665A3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8E85-247A-5CB0-7A26-566F1A69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FEBF-2174-9A46-10C0-5449DFE1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0D61-1E4E-C26F-914D-693EFE8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95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E773-F2BF-B9CD-C69B-1354DC27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B6283-B614-30FE-1601-1F764111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47A2A-18AF-1D30-F6C7-64E556B5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6A3E1-539B-FB39-41FC-6FCB9594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5F93-E848-2954-8C61-8394757A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F8C1-DDA8-2A23-5414-7E974104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7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10C30-8084-DC01-23D0-BD5A6BAA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65C3D-BC68-8B59-A17F-7A34930F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8544-F523-7574-82E5-73B5961DC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76D05-0564-6B4F-B0E4-39BE0C00943B}" type="datetimeFigureOut">
              <a:rPr lang="en-FR" smtClean="0"/>
              <a:t>12/09/2024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F1B8-2430-E2FD-B273-A3062FA0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872D-7202-248F-86EA-5642AD216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71785-DA84-C04A-9C61-3778690E880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13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707F82-D7E3-A8BB-8143-F9D79E768719}"/>
              </a:ext>
            </a:extLst>
          </p:cNvPr>
          <p:cNvSpPr/>
          <p:nvPr/>
        </p:nvSpPr>
        <p:spPr>
          <a:xfrm>
            <a:off x="2438400" y="226538"/>
            <a:ext cx="2248930" cy="9638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Requirements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5F1BE0-8B8F-B85B-5C88-4673F7EEACA4}"/>
              </a:ext>
            </a:extLst>
          </p:cNvPr>
          <p:cNvSpPr/>
          <p:nvPr/>
        </p:nvSpPr>
        <p:spPr>
          <a:xfrm>
            <a:off x="7735332" y="226537"/>
            <a:ext cx="2248930" cy="9638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3A74DA-AB18-863F-49C6-91C321356F42}"/>
              </a:ext>
            </a:extLst>
          </p:cNvPr>
          <p:cNvSpPr/>
          <p:nvPr/>
        </p:nvSpPr>
        <p:spPr>
          <a:xfrm>
            <a:off x="2438400" y="2850289"/>
            <a:ext cx="2248930" cy="9638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Property</a:t>
            </a:r>
          </a:p>
          <a:p>
            <a:pPr algn="ctr"/>
            <a:r>
              <a:rPr lang="en-FR" dirty="0"/>
              <a:t>Specification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5F57E-6B94-4981-C388-36896322FF5A}"/>
              </a:ext>
            </a:extLst>
          </p:cNvPr>
          <p:cNvSpPr/>
          <p:nvPr/>
        </p:nvSpPr>
        <p:spPr>
          <a:xfrm>
            <a:off x="7735332" y="2850288"/>
            <a:ext cx="2248930" cy="9638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System </a:t>
            </a:r>
          </a:p>
          <a:p>
            <a:pPr algn="ctr"/>
            <a:r>
              <a:rPr lang="en-FR" dirty="0"/>
              <a:t>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6C652-D074-0E72-5175-A925850D34FA}"/>
              </a:ext>
            </a:extLst>
          </p:cNvPr>
          <p:cNvSpPr/>
          <p:nvPr/>
        </p:nvSpPr>
        <p:spPr>
          <a:xfrm>
            <a:off x="2438400" y="1639326"/>
            <a:ext cx="2248930" cy="7352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Formalizing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8101B8-32A7-3F87-CA8D-6CE3EA954E42}"/>
              </a:ext>
            </a:extLst>
          </p:cNvPr>
          <p:cNvSpPr/>
          <p:nvPr/>
        </p:nvSpPr>
        <p:spPr>
          <a:xfrm>
            <a:off x="7735332" y="1639326"/>
            <a:ext cx="2248930" cy="7352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Modeling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32E36-46AE-363D-CFC3-464C80C923ED}"/>
              </a:ext>
            </a:extLst>
          </p:cNvPr>
          <p:cNvSpPr/>
          <p:nvPr/>
        </p:nvSpPr>
        <p:spPr>
          <a:xfrm>
            <a:off x="5045676" y="4160106"/>
            <a:ext cx="2331308" cy="9803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Model Checking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9DF07D-C412-6D18-D810-BFC53F395468}"/>
              </a:ext>
            </a:extLst>
          </p:cNvPr>
          <p:cNvSpPr/>
          <p:nvPr/>
        </p:nvSpPr>
        <p:spPr>
          <a:xfrm>
            <a:off x="2438400" y="5622324"/>
            <a:ext cx="2248930" cy="96382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Satisfied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576D7C-37AB-F861-7867-66A253C7B3AA}"/>
              </a:ext>
            </a:extLst>
          </p:cNvPr>
          <p:cNvSpPr/>
          <p:nvPr/>
        </p:nvSpPr>
        <p:spPr>
          <a:xfrm>
            <a:off x="7735332" y="5622323"/>
            <a:ext cx="2248930" cy="9638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Violated + counter-example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362619-3348-E7DB-96B1-529C0D7FBC0B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8859797" y="1190364"/>
            <a:ext cx="0" cy="4489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7F6940-8DE1-4079-5A33-6FC76CE1A58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8859797" y="2374554"/>
            <a:ext cx="0" cy="475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9A7302-1CA8-04CE-6A61-2B3624F7F9CD}"/>
              </a:ext>
            </a:extLst>
          </p:cNvPr>
          <p:cNvCxnSpPr>
            <a:stCxn id="7" idx="4"/>
            <a:endCxn id="10" idx="3"/>
          </p:cNvCxnSpPr>
          <p:nvPr/>
        </p:nvCxnSpPr>
        <p:spPr>
          <a:xfrm rot="5400000">
            <a:off x="7700320" y="3490780"/>
            <a:ext cx="836143" cy="1482813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E2FF0A-B028-1A07-C038-886F6D025CF7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562865" y="1190365"/>
            <a:ext cx="0" cy="4489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6EEB2-E61C-B04A-47C7-92654ACB3CCB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3562865" y="2374554"/>
            <a:ext cx="0" cy="4757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7AFD00A-9D15-EFD7-0838-1E018396FF21}"/>
              </a:ext>
            </a:extLst>
          </p:cNvPr>
          <p:cNvCxnSpPr>
            <a:stCxn id="6" idx="4"/>
            <a:endCxn id="10" idx="1"/>
          </p:cNvCxnSpPr>
          <p:nvPr/>
        </p:nvCxnSpPr>
        <p:spPr>
          <a:xfrm rot="16200000" flipH="1">
            <a:off x="3886199" y="3490781"/>
            <a:ext cx="836142" cy="1482811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35EC26-6C4C-950B-824B-4B5D3EE82E1F}"/>
              </a:ext>
            </a:extLst>
          </p:cNvPr>
          <p:cNvCxnSpPr>
            <a:endCxn id="11" idx="7"/>
          </p:cNvCxnSpPr>
          <p:nvPr/>
        </p:nvCxnSpPr>
        <p:spPr>
          <a:xfrm flipH="1">
            <a:off x="4357982" y="5140409"/>
            <a:ext cx="1301413" cy="6230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34491E-B6FC-3595-EE4F-93C6F7B52147}"/>
              </a:ext>
            </a:extLst>
          </p:cNvPr>
          <p:cNvCxnSpPr>
            <a:endCxn id="12" idx="1"/>
          </p:cNvCxnSpPr>
          <p:nvPr/>
        </p:nvCxnSpPr>
        <p:spPr>
          <a:xfrm>
            <a:off x="6862119" y="5140409"/>
            <a:ext cx="1202561" cy="6230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2</cp:revision>
  <dcterms:created xsi:type="dcterms:W3CDTF">2024-09-12T20:44:52Z</dcterms:created>
  <dcterms:modified xsi:type="dcterms:W3CDTF">2024-09-12T21:19:34Z</dcterms:modified>
</cp:coreProperties>
</file>