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3"/>
    <p:restoredTop sz="94665"/>
  </p:normalViewPr>
  <p:slideViewPr>
    <p:cSldViewPr snapToGrid="0">
      <p:cViewPr varScale="1">
        <p:scale>
          <a:sx n="160" d="100"/>
          <a:sy n="160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44B-AC79-0F61-3F97-D09EFCAB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244E-19E5-4E5C-85B4-B98A8AD0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88A0-222C-D5FC-BA50-BA5BD8EA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DE9C-2D39-F721-C0AF-2BFDC26E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C832-D4CC-F9D1-4C83-A147A7C4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80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1392-455E-8FED-5D3A-B10DEF69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97B85-89BF-1725-3FB2-C9DE4067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8BA8-5848-BCF7-449F-B958C6F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8E55-8A81-69F7-C179-FFF1748E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9E61-900E-87E2-8480-2C2B1AA4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34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5CB4-3D8C-9A48-9110-F72F15AD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1C87-0D7E-76C9-6B05-D1529ED8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74FF-1B66-A4B0-93D6-BC296C61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78B8-E18B-4EA8-669A-B7A66CA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3BC2-E04C-E0F8-F733-E1FEAFD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86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A87-A9F9-0016-7E98-0609F62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1745-B78F-4B10-1408-103B0519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3C4F-8896-572A-B4F1-C1919BDF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D9D8-8ECE-89DC-A8F4-04AECBC7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E13F-B1A9-BA7A-C801-227CC469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263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3273-0A2C-9F87-473B-8EC7016A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368F-6EF3-0065-9B9F-058B15931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2D1A-D529-6D1D-4E63-C0B83B2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D645-4F85-2A21-E9F3-EBDED9D1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A6EF-7A26-C097-3C3C-5ABC172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180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8583-7F94-ED40-F268-18DF7549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A4A5-86D6-FA57-E769-A804F585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3622-04CC-47F3-1BF5-414EC58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DE73-20D3-9825-29BD-CB7F9F8F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BAE4-AE90-6439-0FD9-543E330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4A8E-FAEB-48D4-4E0A-DE6278AC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556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12B5-6C33-556C-015A-037023CB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2F77-92AC-45C8-4C74-F94B982A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7E92-390B-25A4-59C2-487C4260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53ABB-B690-33C2-D2FD-A58089A3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8AE69-4A1E-4EF4-529D-FE896E79D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7EC2B-2981-2CCC-DAF4-E544E4D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3571-430C-80F1-1033-77AB8084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257A-D49D-9581-6DC2-F9607E6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36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2CC2-8158-A71A-14A6-E6FF1ED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EA6B6-BFB7-9956-842B-871F44F8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927D-34CA-DBFF-5215-5B53C32A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099EF-C034-DF8F-5B9D-052EA43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10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15BD7-77E3-C0A1-86B9-72B608D5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62DB-454E-963D-77D0-671A4BC5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0E399-8B6D-2BE6-272D-5536588E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86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AAB9-07C9-7DA0-D208-11F0B1FA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D06-715C-D718-0036-0A43F315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1BA6-A0AD-2649-CE05-02F221C8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5E6E-0223-4651-4BF0-E4007B71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10D12-1CA7-20C5-5BB2-2EB9768C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E4DA-E2BF-0485-3101-08B81E76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1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F54B-A952-388E-B3DE-AF3D3A9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1DCF1-8500-A895-3559-0AAA835A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7BB20-0E64-EF5D-69C3-BC48EB9E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4E95-7A5E-C56D-BCD8-0DA56062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5BBF-9B05-21A6-5544-8B49610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AA01-57B7-FDFA-511B-ABDA3FC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69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67BC1-6ED8-2EFC-2FEA-098D4EC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7FC1-6FA1-EBBB-C7D9-C331D43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6227-8873-8BDD-C0C0-200E26EDA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B597E-07A2-F34C-99F6-2F4665AE9ED0}" type="datetimeFigureOut">
              <a:rPr lang="en-FR" smtClean="0"/>
              <a:t>11/06/2024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4D7D-1087-5728-363D-A8A441AF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742-82F2-6BBC-FBD6-2FCA50AD5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95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de/image/16075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190005/simple-side-of-car-by-z-190005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1DD61-FB0B-8C3B-31D5-E177533790F5}"/>
              </a:ext>
            </a:extLst>
          </p:cNvPr>
          <p:cNvCxnSpPr/>
          <p:nvPr/>
        </p:nvCxnSpPr>
        <p:spPr>
          <a:xfrm>
            <a:off x="1168842" y="2441050"/>
            <a:ext cx="83329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1C96D1-5558-F0F3-726E-1A1D558C090A}"/>
              </a:ext>
            </a:extLst>
          </p:cNvPr>
          <p:cNvCxnSpPr/>
          <p:nvPr/>
        </p:nvCxnSpPr>
        <p:spPr>
          <a:xfrm>
            <a:off x="1367624" y="2218414"/>
            <a:ext cx="0" cy="22263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23232-97AF-9E4D-5A39-7CD48B8B167A}"/>
              </a:ext>
            </a:extLst>
          </p:cNvPr>
          <p:cNvCxnSpPr/>
          <p:nvPr/>
        </p:nvCxnSpPr>
        <p:spPr>
          <a:xfrm>
            <a:off x="5813729" y="2218414"/>
            <a:ext cx="0" cy="22263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EF333-F249-4AC3-3755-8DFC71E2498C}"/>
              </a:ext>
            </a:extLst>
          </p:cNvPr>
          <p:cNvSpPr txBox="1"/>
          <p:nvPr/>
        </p:nvSpPr>
        <p:spPr>
          <a:xfrm>
            <a:off x="362378" y="191064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Monaco" pitchFamily="2" charset="77"/>
              </a:rPr>
              <a:t>s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tarting_position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94A52-2089-54BC-E15D-8853E473DEEC}"/>
              </a:ext>
            </a:extLst>
          </p:cNvPr>
          <p:cNvSpPr txBox="1"/>
          <p:nvPr/>
        </p:nvSpPr>
        <p:spPr>
          <a:xfrm>
            <a:off x="508881" y="16434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Monaco" pitchFamily="2" charset="77"/>
              </a:rPr>
              <a:t>s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tarting_time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AABE1-8039-45A4-19A3-E00676CA5876}"/>
              </a:ext>
            </a:extLst>
          </p:cNvPr>
          <p:cNvSpPr txBox="1"/>
          <p:nvPr/>
        </p:nvSpPr>
        <p:spPr>
          <a:xfrm>
            <a:off x="4954986" y="184189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Monaco" pitchFamily="2" charset="77"/>
              </a:rPr>
              <a:t>measured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_time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0E8BDC7-9ADC-7FA3-63E8-60FAB49D851F}"/>
              </a:ext>
            </a:extLst>
          </p:cNvPr>
          <p:cNvSpPr/>
          <p:nvPr/>
        </p:nvSpPr>
        <p:spPr>
          <a:xfrm rot="16200000">
            <a:off x="3375990" y="615553"/>
            <a:ext cx="429371" cy="4446107"/>
          </a:xfrm>
          <a:prstGeom prst="leftBrace">
            <a:avLst>
              <a:gd name="adj1" fmla="val 30555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8EAA8-8926-3AD1-571E-E7DF744562E3}"/>
              </a:ext>
            </a:extLst>
          </p:cNvPr>
          <p:cNvSpPr txBox="1"/>
          <p:nvPr/>
        </p:nvSpPr>
        <p:spPr>
          <a:xfrm>
            <a:off x="2585431" y="248310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Monaco" pitchFamily="2" charset="77"/>
              </a:rPr>
              <a:t>traveled_distance</a:t>
            </a:r>
            <a:endParaRPr lang="en-FR" sz="1400" dirty="0">
              <a:solidFill>
                <a:schemeClr val="accent2"/>
              </a:solidFill>
              <a:latin typeface="Monaco" pitchFamily="2" charset="77"/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7C257B-1C9E-9542-93A8-206B458F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39670" y="981264"/>
            <a:ext cx="556330" cy="669598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4F7DD3-6562-E9AE-896C-05431A26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456" y="981264"/>
            <a:ext cx="556330" cy="669598"/>
          </a:xfrm>
          <a:prstGeom prst="rect">
            <a:avLst/>
          </a:prstGeom>
        </p:spPr>
      </p:pic>
      <p:pic>
        <p:nvPicPr>
          <p:cNvPr id="18" name="Picture 17" descr="A black and white image of a window&#10;&#10;Description automatically generated">
            <a:extLst>
              <a:ext uri="{FF2B5EF4-FFF2-40B4-BE49-F238E27FC236}">
                <a16:creationId xmlns:a16="http://schemas.microsoft.com/office/drawing/2014/main" id="{B4767C44-B3A3-8163-9A6D-FC1F703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463342" y="2090434"/>
            <a:ext cx="874644" cy="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C0649C-41B4-3143-9996-A96B3B43E177}">
  <we:reference id="4b785c87-866c-4bad-85d8-5d1ae467ac9a" version="3.14.0.0" store="EXCatalog" storeType="EXCatalog"/>
  <we:alternateReferences>
    <we:reference id="WA104381909" version="3.14.0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1</cp:revision>
  <dcterms:created xsi:type="dcterms:W3CDTF">2024-06-11T10:48:00Z</dcterms:created>
  <dcterms:modified xsi:type="dcterms:W3CDTF">2024-06-11T11:13:16Z</dcterms:modified>
</cp:coreProperties>
</file>