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523-3992-0FC7-14CC-B802CDB5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84488-EA34-C26C-AE09-0418BCD9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C4E9-4175-7DB6-1167-D27EC42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B30E8-32CC-5C86-312C-4A11258C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E3F-B5F4-8792-103C-0D07EBCE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6074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E58F-7B0B-0674-CC9C-11D29904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7A7C-B17D-A40C-64E9-B9F4F00F6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9CC7-6C84-01FB-FCE8-2A371807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FAC7-6BCC-5559-F1A9-3FA0DFA7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6D3D-9DAF-8DCC-9B15-D1648B7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28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9A656-65B1-3D20-C0E5-CEBCCBE8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89201-B565-F503-D2CC-DE0B0064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6E0C-EC3A-6230-39F7-DD12C278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8B53-6EC9-CB26-E463-42B6D0F1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1F4C-ADD5-573C-E069-956D1B47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7037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0C52-88C9-F533-C1A4-7973E27E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DBAB-80C0-9633-B50A-A3EF854D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5F40-7DFE-0191-1D5B-3AB158EC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3E4-EED0-4E60-6768-15592A6B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AAF9-5BE1-7E72-2C5C-DE3F81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15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6D1-C3AB-9AA7-E9CD-C1584112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7B87-1C37-1DE4-36AC-9021F86B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B081-3B25-F237-57D3-DB6593CD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A978-16A2-97C8-3F5B-F4808379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55C-7C8D-3039-CACD-1598CFC0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3478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1511-7200-A039-2542-B128B83D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C890-39B7-1067-53EC-75AD4C137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C782-4C2E-871C-FF08-F5BBF041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A199B-29B9-5CF5-B789-5BABA120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AB40-7267-BB58-BC5D-8908AD83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751F-A893-74E0-CDEF-4BEE5596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77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1EF-2D7E-081B-AE3F-CD9C5EF3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2B3D-3B57-A3F9-A155-71DE01F3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78E5C-1FE5-C59C-3B3C-578EE5C3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DC722-1EB0-C432-C28C-716EEDCED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FEE6-4762-4091-6A83-E2B925382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75D97-4981-56C0-6C28-D20D7A12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3FC22-702F-6836-5B13-9DE0692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970E8-4805-9BAE-9438-4C5782DF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73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ADE0-E361-FC23-619A-208F21C2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290A9-FA01-B9F5-9BE3-D814DC2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AEE6-AFA9-BA1A-57CD-978E5890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90687-8DA4-7E3D-CADC-178653A4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632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D3994-4688-7B0A-42F9-80C878E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31DCF-516C-3FBB-FD73-9EA96D75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E0B8F-1288-B59B-0E43-FCF4DF71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054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D11A-0F69-1046-B539-6C6D60D4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FE2A-8FC9-7305-1230-3D056971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DF1B0-DEF8-F713-0A0A-E2C7E082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C8F21-EE11-0A14-5F5B-F00D317B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CE18-602C-658C-33C3-894BA1C6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CAAF-A1AB-B6A2-BB0F-1F31B6A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72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C790-9071-9CEB-631F-8EA4A52F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B7CFF-0CE6-26F1-A5AC-F307824AD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7102C-6161-FBC9-659F-95CAC1E9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01D67-FE03-8396-F5BF-7EE8B207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07EB-62E4-BEC1-9A55-2CDD608F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77C70-4229-EA86-A329-7B4B9BA8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9129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C32C3-00A7-AE56-5953-766B212A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51E5-FDEB-35C9-BE78-99C7E322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F98D-81DA-8A20-6B17-543F0430E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5A209-5819-C743-B24E-A5B17E98FAA1}" type="datetimeFigureOut">
              <a:rPr lang="en-FR" smtClean="0"/>
              <a:t>19/09/2024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3D1D8-2F62-DA85-FF98-0800392E6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7B1D3-AFB5-CA03-8A35-957F4FAD5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22136-66E0-7B4A-BA4F-940204438BB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547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FD2008-C3F1-53F2-6CEB-4712B88D2C33}"/>
              </a:ext>
            </a:extLst>
          </p:cNvPr>
          <p:cNvSpPr/>
          <p:nvPr/>
        </p:nvSpPr>
        <p:spPr>
          <a:xfrm>
            <a:off x="105102" y="2406869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1F49C-BED7-8206-F1F9-7583D9323DB3}"/>
              </a:ext>
            </a:extLst>
          </p:cNvPr>
          <p:cNvSpPr/>
          <p:nvPr/>
        </p:nvSpPr>
        <p:spPr>
          <a:xfrm>
            <a:off x="2159874" y="2406869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1B150C-0925-4052-3CA7-97CC239D9644}"/>
              </a:ext>
            </a:extLst>
          </p:cNvPr>
          <p:cNvSpPr/>
          <p:nvPr/>
        </p:nvSpPr>
        <p:spPr>
          <a:xfrm>
            <a:off x="4214646" y="2406869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B22913-D5B4-80CB-3EA8-E5C56B5DFB68}"/>
              </a:ext>
            </a:extLst>
          </p:cNvPr>
          <p:cNvSpPr/>
          <p:nvPr/>
        </p:nvSpPr>
        <p:spPr>
          <a:xfrm>
            <a:off x="6269418" y="2406869"/>
            <a:ext cx="540000" cy="5400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AB1B98-8684-9FB8-B17D-3E082DC46100}"/>
              </a:ext>
            </a:extLst>
          </p:cNvPr>
          <p:cNvSpPr/>
          <p:nvPr/>
        </p:nvSpPr>
        <p:spPr>
          <a:xfrm>
            <a:off x="8324190" y="2406869"/>
            <a:ext cx="540000" cy="54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80CCC4-2F5A-B79D-E77C-1D7BD1E98FB3}"/>
              </a:ext>
            </a:extLst>
          </p:cNvPr>
          <p:cNvSpPr/>
          <p:nvPr/>
        </p:nvSpPr>
        <p:spPr>
          <a:xfrm>
            <a:off x="10378962" y="2406869"/>
            <a:ext cx="540000" cy="540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6F058D-56C7-7358-C585-49FCE269A41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45102" y="2676869"/>
            <a:ext cx="151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3CA51-C82D-D4E8-318C-D23CD4BE3085}"/>
              </a:ext>
            </a:extLst>
          </p:cNvPr>
          <p:cNvCxnSpPr/>
          <p:nvPr/>
        </p:nvCxnSpPr>
        <p:spPr>
          <a:xfrm>
            <a:off x="2699874" y="2676869"/>
            <a:ext cx="151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330E-E1CC-1AA6-7A82-890AB13F99B4}"/>
              </a:ext>
            </a:extLst>
          </p:cNvPr>
          <p:cNvCxnSpPr/>
          <p:nvPr/>
        </p:nvCxnSpPr>
        <p:spPr>
          <a:xfrm>
            <a:off x="4754646" y="2676869"/>
            <a:ext cx="151477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4F5F4F-362E-CB92-55ED-BAED01DCF4B6}"/>
              </a:ext>
            </a:extLst>
          </p:cNvPr>
          <p:cNvCxnSpPr/>
          <p:nvPr/>
        </p:nvCxnSpPr>
        <p:spPr>
          <a:xfrm>
            <a:off x="6809418" y="2676869"/>
            <a:ext cx="151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FD256A-F64E-C9D6-A932-BD2B7F96F046}"/>
              </a:ext>
            </a:extLst>
          </p:cNvPr>
          <p:cNvCxnSpPr/>
          <p:nvPr/>
        </p:nvCxnSpPr>
        <p:spPr>
          <a:xfrm>
            <a:off x="8864190" y="2676869"/>
            <a:ext cx="151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9592F8-8206-50F1-2206-610F5E9AEE65}"/>
              </a:ext>
            </a:extLst>
          </p:cNvPr>
          <p:cNvCxnSpPr/>
          <p:nvPr/>
        </p:nvCxnSpPr>
        <p:spPr>
          <a:xfrm>
            <a:off x="10918962" y="2676869"/>
            <a:ext cx="82109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C22F21-478C-F2AF-BB7B-9E4FD8C288F2}"/>
              </a:ext>
            </a:extLst>
          </p:cNvPr>
          <p:cNvSpPr txBox="1"/>
          <p:nvPr/>
        </p:nvSpPr>
        <p:spPr>
          <a:xfrm>
            <a:off x="6027899" y="1763294"/>
            <a:ext cx="1023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dirty="0">
                <a:solidFill>
                  <a:schemeClr val="accent5"/>
                </a:solidFill>
              </a:rPr>
              <a:t>deliv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01B37-068E-0275-B9BA-8FA4EC1258CD}"/>
              </a:ext>
            </a:extLst>
          </p:cNvPr>
          <p:cNvSpPr txBox="1"/>
          <p:nvPr/>
        </p:nvSpPr>
        <p:spPr>
          <a:xfrm>
            <a:off x="105102" y="1763294"/>
            <a:ext cx="647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dirty="0">
                <a:solidFill>
                  <a:srgbClr val="FF0000"/>
                </a:solidFill>
              </a:rPr>
              <a:t>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6FAA1-D63E-6515-4DBC-A5F65CBA56CC}"/>
              </a:ext>
            </a:extLst>
          </p:cNvPr>
          <p:cNvSpPr txBox="1"/>
          <p:nvPr/>
        </p:nvSpPr>
        <p:spPr>
          <a:xfrm>
            <a:off x="2048187" y="1763294"/>
            <a:ext cx="647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dirty="0">
                <a:solidFill>
                  <a:srgbClr val="FF0000"/>
                </a:solidFill>
              </a:rPr>
              <a:t>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2D34E-AFF8-89C1-4445-E3C45DB79EA3}"/>
              </a:ext>
            </a:extLst>
          </p:cNvPr>
          <p:cNvSpPr txBox="1"/>
          <p:nvPr/>
        </p:nvSpPr>
        <p:spPr>
          <a:xfrm>
            <a:off x="4160775" y="1763294"/>
            <a:ext cx="647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3200" dirty="0">
                <a:solidFill>
                  <a:srgbClr val="FF0000"/>
                </a:solidFill>
              </a:rPr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4540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3</cp:revision>
  <dcterms:created xsi:type="dcterms:W3CDTF">2024-09-18T20:34:55Z</dcterms:created>
  <dcterms:modified xsi:type="dcterms:W3CDTF">2024-09-19T08:40:01Z</dcterms:modified>
</cp:coreProperties>
</file>