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DA448-4529-EEE4-2FEF-53CF0C998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E42E8-8A90-7B12-CFE7-A3FE618C7C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E3EF4-2A46-EF8A-898B-8007D206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BA0A-E20F-CF4B-82FF-24F7FFF06B32}" type="datetimeFigureOut">
              <a:rPr lang="en-FR" smtClean="0"/>
              <a:t>13/09/2024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A9B1C-2F3E-58B9-10D8-15F33089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C8248-1265-536F-E78D-7327A1A1B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C9DE-E9F2-AA41-A13B-F1FF45D1D5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2425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38886-585E-7081-1BDD-559CDA4AE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2A8F8-8A0F-1563-61DB-89A4A3D64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AA1F2-A791-CEC9-570D-1C06C728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BA0A-E20F-CF4B-82FF-24F7FFF06B32}" type="datetimeFigureOut">
              <a:rPr lang="en-FR" smtClean="0"/>
              <a:t>13/09/2024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62F34-231E-D8EB-5BE0-B30061103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23DAD-FA19-DB44-0B71-63788C96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C9DE-E9F2-AA41-A13B-F1FF45D1D5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3682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CE52F-DB5D-3F33-ECDF-B8BE5C96DF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BCC46-A3F9-7422-83BE-7742AC6D7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35915-8010-6FD7-10CB-8A4362A9B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BA0A-E20F-CF4B-82FF-24F7FFF06B32}" type="datetimeFigureOut">
              <a:rPr lang="en-FR" smtClean="0"/>
              <a:t>13/09/2024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E4182-5185-8325-D4B8-F2AD6F547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824A1-C44C-C4B9-8868-D2CECFED2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C9DE-E9F2-AA41-A13B-F1FF45D1D5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31699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73538-4947-E85C-83C3-C7E4385E8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D12EC-7A5A-0148-0001-1393DA4FD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1F6B8-213E-41F0-EBC1-7A8A74CC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BA0A-E20F-CF4B-82FF-24F7FFF06B32}" type="datetimeFigureOut">
              <a:rPr lang="en-FR" smtClean="0"/>
              <a:t>13/09/2024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9F2E4-293E-6292-8A6F-C36A6BE2A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C1E52-6490-11C5-38DB-DF71C45F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C9DE-E9F2-AA41-A13B-F1FF45D1D5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62175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360D-CBE1-31D9-5154-C61C028F6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C075A-33DA-1AC1-BEEF-4E190FAE0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A107E-E87A-5BEB-5EF9-09F6D91C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BA0A-E20F-CF4B-82FF-24F7FFF06B32}" type="datetimeFigureOut">
              <a:rPr lang="en-FR" smtClean="0"/>
              <a:t>13/09/2024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51BBE-40C7-6BB5-ED97-AA4974BA9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37A17-01C0-787D-7DA4-8D7B1551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C9DE-E9F2-AA41-A13B-F1FF45D1D5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251345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A8E62-C7DF-5ADF-A4AA-82A85200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D5EF-9F29-F51E-5CF8-040D99511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EBC87-F1C8-B8CF-3240-85F35EB11F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3DA9E-5E37-27FE-9386-F63813F30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BA0A-E20F-CF4B-82FF-24F7FFF06B32}" type="datetimeFigureOut">
              <a:rPr lang="en-FR" smtClean="0"/>
              <a:t>13/09/2024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01D09-DAC4-607D-53EC-D42C51FA8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90D55-9DBE-18BF-1499-E7FC6D79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C9DE-E9F2-AA41-A13B-F1FF45D1D5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665672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4B043-4D37-1BB8-9248-31AA48F5E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046FE-5A47-7F2C-1D89-129AE7EE0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B5A80-8FA9-0305-8452-8AA21944F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83B5F3-8A71-7261-A954-427BAB35C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917A89-1BC7-3CA2-95AF-ED9C7279F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23B105-FBBA-8AD1-BE9C-09A63360E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BA0A-E20F-CF4B-82FF-24F7FFF06B32}" type="datetimeFigureOut">
              <a:rPr lang="en-FR" smtClean="0"/>
              <a:t>13/09/2024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0DBBB3-9CCE-4540-B217-2ADE58246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70DEAA-DA55-13DA-0BAE-FFD29830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C9DE-E9F2-AA41-A13B-F1FF45D1D5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9242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B0E9C-1173-03B2-7158-B21AFB26A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F5D4B-2599-ACE6-3590-653B0A459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BA0A-E20F-CF4B-82FF-24F7FFF06B32}" type="datetimeFigureOut">
              <a:rPr lang="en-FR" smtClean="0"/>
              <a:t>13/09/2024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7E128-2AAD-FBB1-A6B9-6B88D6C9D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68585-8722-A9FA-D534-BAF36467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C9DE-E9F2-AA41-A13B-F1FF45D1D5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593827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87349-FE1D-9D51-A1ED-A95F5B9B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BA0A-E20F-CF4B-82FF-24F7FFF06B32}" type="datetimeFigureOut">
              <a:rPr lang="en-FR" smtClean="0"/>
              <a:t>13/09/2024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6E91E8-6377-1D80-8783-3E595E51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941D6-FF26-3EDD-3A98-B3956574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C9DE-E9F2-AA41-A13B-F1FF45D1D5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97354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166E7-0750-1875-F26D-4F89B0626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6A4DC-3299-7B15-561F-AB75746E8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E10AC-11B3-381D-ED33-DB19123F9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EB1B4-CD6F-83F0-06AD-36BD65CC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BA0A-E20F-CF4B-82FF-24F7FFF06B32}" type="datetimeFigureOut">
              <a:rPr lang="en-FR" smtClean="0"/>
              <a:t>13/09/2024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2B0DA-26ED-A392-D5B8-03306056E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88B06-8279-5CA1-9EAE-3E9DDA5B0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C9DE-E9F2-AA41-A13B-F1FF45D1D5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48118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5FDC0-3158-68B2-EFCB-EE6935B40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160378-22BD-AD3C-EBBC-42B7F67D43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C3473-47FF-5AB6-030A-64B5B8440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39926-6367-73BC-8289-06D5CC359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5BA0A-E20F-CF4B-82FF-24F7FFF06B32}" type="datetimeFigureOut">
              <a:rPr lang="en-FR" smtClean="0"/>
              <a:t>13/09/2024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3E806-44CE-2A24-75C5-44782AFB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DC8CF-59B0-C123-B71D-CBB0BF67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6C9DE-E9F2-AA41-A13B-F1FF45D1D5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3951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F9F393-1FE5-FB82-F894-ABB3D266A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607D7-3314-A938-F31B-DEF09051A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3CB4C-5C7C-3107-8F60-0BEEDAA1C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65BA0A-E20F-CF4B-82FF-24F7FFF06B32}" type="datetimeFigureOut">
              <a:rPr lang="en-FR" smtClean="0"/>
              <a:t>13/09/2024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42E80-F43B-BE00-5928-3F40D8751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58314-C517-4CE3-4FF7-168C0715D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A6C9DE-E9F2-AA41-A13B-F1FF45D1D559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2916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0035321-322B-2FE4-A7D2-6BD5D49C8C33}"/>
              </a:ext>
            </a:extLst>
          </p:cNvPr>
          <p:cNvSpPr/>
          <p:nvPr/>
        </p:nvSpPr>
        <p:spPr>
          <a:xfrm>
            <a:off x="5381297" y="1681655"/>
            <a:ext cx="1313793" cy="777766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dirty="0"/>
              <a:t>pay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F807E9-39A0-0BD2-C312-47AA18547674}"/>
              </a:ext>
            </a:extLst>
          </p:cNvPr>
          <p:cNvSpPr/>
          <p:nvPr/>
        </p:nvSpPr>
        <p:spPr>
          <a:xfrm>
            <a:off x="7499133" y="4482662"/>
            <a:ext cx="1313793" cy="7777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dirty="0"/>
              <a:t>tea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DD65B7-2176-18AA-CB57-C28BDAD3C5C2}"/>
              </a:ext>
            </a:extLst>
          </p:cNvPr>
          <p:cNvSpPr/>
          <p:nvPr/>
        </p:nvSpPr>
        <p:spPr>
          <a:xfrm>
            <a:off x="3379075" y="4477407"/>
            <a:ext cx="1313793" cy="777766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dirty="0"/>
              <a:t>coffee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439FB53-CC21-ED5D-6D86-D4F93B14B35E}"/>
              </a:ext>
            </a:extLst>
          </p:cNvPr>
          <p:cNvSpPr/>
          <p:nvPr/>
        </p:nvSpPr>
        <p:spPr>
          <a:xfrm>
            <a:off x="5381297" y="3294994"/>
            <a:ext cx="1313793" cy="77776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FR" dirty="0"/>
              <a:t>select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961AB6-A395-D594-F106-E47C6EA006CB}"/>
              </a:ext>
            </a:extLst>
          </p:cNvPr>
          <p:cNvCxnSpPr>
            <a:stCxn id="4" idx="4"/>
            <a:endCxn id="7" idx="0"/>
          </p:cNvCxnSpPr>
          <p:nvPr/>
        </p:nvCxnSpPr>
        <p:spPr>
          <a:xfrm>
            <a:off x="6038194" y="2459421"/>
            <a:ext cx="0" cy="8355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1A5E6E7-FAE0-731E-1544-0B201322C1D3}"/>
              </a:ext>
            </a:extLst>
          </p:cNvPr>
          <p:cNvCxnSpPr>
            <a:stCxn id="7" idx="5"/>
            <a:endCxn id="5" idx="1"/>
          </p:cNvCxnSpPr>
          <p:nvPr/>
        </p:nvCxnSpPr>
        <p:spPr>
          <a:xfrm>
            <a:off x="6502689" y="3958859"/>
            <a:ext cx="1188845" cy="637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D98B663-6F6E-951C-6085-B21A68CE93E1}"/>
              </a:ext>
            </a:extLst>
          </p:cNvPr>
          <p:cNvCxnSpPr>
            <a:stCxn id="7" idx="3"/>
            <a:endCxn id="6" idx="7"/>
          </p:cNvCxnSpPr>
          <p:nvPr/>
        </p:nvCxnSpPr>
        <p:spPr>
          <a:xfrm flipH="1">
            <a:off x="4500467" y="3958859"/>
            <a:ext cx="1073231" cy="6324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89AE7DC6-EF2C-2295-8801-EB685D5CAC87}"/>
              </a:ext>
            </a:extLst>
          </p:cNvPr>
          <p:cNvCxnSpPr>
            <a:stCxn id="5" idx="0"/>
            <a:endCxn id="4" idx="6"/>
          </p:cNvCxnSpPr>
          <p:nvPr/>
        </p:nvCxnSpPr>
        <p:spPr>
          <a:xfrm rot="16200000" flipV="1">
            <a:off x="6219498" y="2546130"/>
            <a:ext cx="2412124" cy="146094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A8D3484F-E211-BE57-6516-63E83CC636C6}"/>
              </a:ext>
            </a:extLst>
          </p:cNvPr>
          <p:cNvCxnSpPr>
            <a:stCxn id="6" idx="0"/>
            <a:endCxn id="4" idx="2"/>
          </p:cNvCxnSpPr>
          <p:nvPr/>
        </p:nvCxnSpPr>
        <p:spPr>
          <a:xfrm rot="5400000" flipH="1" flipV="1">
            <a:off x="3505200" y="2601311"/>
            <a:ext cx="2406869" cy="134532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283A76-8435-C4D0-EC3A-5D9CCD957C9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038194" y="1394392"/>
            <a:ext cx="0" cy="2872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7B2B571-273C-0404-D3A5-0CCDC84D7B73}"/>
              </a:ext>
            </a:extLst>
          </p:cNvPr>
          <p:cNvSpPr txBox="1"/>
          <p:nvPr/>
        </p:nvSpPr>
        <p:spPr>
          <a:xfrm>
            <a:off x="6779172" y="1681655"/>
            <a:ext cx="769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{ pay 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B1B5F79-BAF2-FCBB-2434-08BC38E2C61A}"/>
              </a:ext>
            </a:extLst>
          </p:cNvPr>
          <p:cNvSpPr txBox="1"/>
          <p:nvPr/>
        </p:nvSpPr>
        <p:spPr>
          <a:xfrm>
            <a:off x="8939048" y="4681624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{ drink 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78CDA5-7AB0-5B5A-071E-C5CDD2E037B3}"/>
              </a:ext>
            </a:extLst>
          </p:cNvPr>
          <p:cNvSpPr txBox="1"/>
          <p:nvPr/>
        </p:nvSpPr>
        <p:spPr>
          <a:xfrm>
            <a:off x="2340524" y="4681624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dirty="0"/>
              <a:t>{ drink }</a:t>
            </a:r>
          </a:p>
        </p:txBody>
      </p:sp>
    </p:spTree>
    <p:extLst>
      <p:ext uri="{BB962C8B-B14F-4D97-AF65-F5344CB8AC3E}">
        <p14:creationId xmlns:p14="http://schemas.microsoft.com/office/powerpoint/2010/main" val="3018938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Idir Ait Sadoune</dc:creator>
  <cp:lastModifiedBy>Idir Ait Sadoune</cp:lastModifiedBy>
  <cp:revision>1</cp:revision>
  <dcterms:created xsi:type="dcterms:W3CDTF">2024-09-13T06:50:48Z</dcterms:created>
  <dcterms:modified xsi:type="dcterms:W3CDTF">2024-09-13T06:56:45Z</dcterms:modified>
</cp:coreProperties>
</file>