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7" r:id="rId1"/>
  </p:sldMasterIdLst>
  <p:notesMasterIdLst>
    <p:notesMasterId r:id="rId18"/>
  </p:notesMasterIdLst>
  <p:sldIdLst>
    <p:sldId id="1541" r:id="rId2"/>
    <p:sldId id="1591" r:id="rId3"/>
    <p:sldId id="1662" r:id="rId4"/>
    <p:sldId id="1663" r:id="rId5"/>
    <p:sldId id="1593" r:id="rId6"/>
    <p:sldId id="1611" r:id="rId7"/>
    <p:sldId id="1612" r:id="rId8"/>
    <p:sldId id="1664" r:id="rId9"/>
    <p:sldId id="1617" r:id="rId10"/>
    <p:sldId id="1654" r:id="rId11"/>
    <p:sldId id="1598" r:id="rId12"/>
    <p:sldId id="1661" r:id="rId13"/>
    <p:sldId id="1660" r:id="rId14"/>
    <p:sldId id="1599" r:id="rId15"/>
    <p:sldId id="1596" r:id="rId16"/>
    <p:sldId id="15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E5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6BFBDC-7442-1C42-BEC3-77F7829FE4A9}" v="429" dt="2025-06-30T04:59:54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85034"/>
  </p:normalViewPr>
  <p:slideViewPr>
    <p:cSldViewPr snapToGrid="0">
      <p:cViewPr varScale="1">
        <p:scale>
          <a:sx n="108" d="100"/>
          <a:sy n="108" d="100"/>
        </p:scale>
        <p:origin x="11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Haiqi" userId="dc6f07b7-7346-4c29-a3b1-f7ab17ae5ceb" providerId="ADAL" clId="{346BFBDC-7442-1C42-BEC3-77F7829FE4A9}"/>
    <pc:docChg chg="undo redo custSel addSld delSld modSld sldOrd modMainMaster">
      <pc:chgData name="Zhang, Haiqi" userId="dc6f07b7-7346-4c29-a3b1-f7ab17ae5ceb" providerId="ADAL" clId="{346BFBDC-7442-1C42-BEC3-77F7829FE4A9}" dt="2025-06-30T05:13:53.249" v="7186" actId="20577"/>
      <pc:docMkLst>
        <pc:docMk/>
      </pc:docMkLst>
      <pc:sldChg chg="del">
        <pc:chgData name="Zhang, Haiqi" userId="dc6f07b7-7346-4c29-a3b1-f7ab17ae5ceb" providerId="ADAL" clId="{346BFBDC-7442-1C42-BEC3-77F7829FE4A9}" dt="2025-06-22T22:28:14.609" v="1" actId="2696"/>
        <pc:sldMkLst>
          <pc:docMk/>
          <pc:sldMk cId="109857222" sldId="256"/>
        </pc:sldMkLst>
      </pc:sldChg>
      <pc:sldChg chg="addSp delSp modSp add mod modTransition modAnim modNotesTx">
        <pc:chgData name="Zhang, Haiqi" userId="dc6f07b7-7346-4c29-a3b1-f7ab17ae5ceb" providerId="ADAL" clId="{346BFBDC-7442-1C42-BEC3-77F7829FE4A9}" dt="2025-06-30T04:17:24.501" v="7130"/>
        <pc:sldMkLst>
          <pc:docMk/>
          <pc:sldMk cId="173825389" sldId="1541"/>
        </pc:sldMkLst>
        <pc:spChg chg="mod">
          <ac:chgData name="Zhang, Haiqi" userId="dc6f07b7-7346-4c29-a3b1-f7ab17ae5ceb" providerId="ADAL" clId="{346BFBDC-7442-1C42-BEC3-77F7829FE4A9}" dt="2025-06-22T22:28:53.826" v="9" actId="1076"/>
          <ac:spMkLst>
            <pc:docMk/>
            <pc:sldMk cId="173825389" sldId="1541"/>
            <ac:spMk id="2" creationId="{00000000-0000-0000-0000-000000000000}"/>
          </ac:spMkLst>
        </pc:spChg>
        <pc:spChg chg="mod">
          <ac:chgData name="Zhang, Haiqi" userId="dc6f07b7-7346-4c29-a3b1-f7ab17ae5ceb" providerId="ADAL" clId="{346BFBDC-7442-1C42-BEC3-77F7829FE4A9}" dt="2025-06-27T18:25:55.957" v="942"/>
          <ac:spMkLst>
            <pc:docMk/>
            <pc:sldMk cId="173825389" sldId="1541"/>
            <ac:spMk id="6" creationId="{00000000-0000-0000-0000-000000000000}"/>
          </ac:spMkLst>
        </pc:spChg>
        <pc:picChg chg="add del mod">
          <ac:chgData name="Zhang, Haiqi" userId="dc6f07b7-7346-4c29-a3b1-f7ab17ae5ceb" providerId="ADAL" clId="{346BFBDC-7442-1C42-BEC3-77F7829FE4A9}" dt="2025-06-30T04:05:20.326" v="7103" actId="478"/>
          <ac:picMkLst>
            <pc:docMk/>
            <pc:sldMk cId="173825389" sldId="1541"/>
            <ac:picMk id="3" creationId="{50EB7777-6FE8-AC1C-D494-6717FFE9D4CC}"/>
          </ac:picMkLst>
        </pc:picChg>
        <pc:picChg chg="add mod">
          <ac:chgData name="Zhang, Haiqi" userId="dc6f07b7-7346-4c29-a3b1-f7ab17ae5ceb" providerId="ADAL" clId="{346BFBDC-7442-1C42-BEC3-77F7829FE4A9}" dt="2025-06-30T04:17:24.501" v="7130"/>
          <ac:picMkLst>
            <pc:docMk/>
            <pc:sldMk cId="173825389" sldId="1541"/>
            <ac:picMk id="4" creationId="{D217878C-AA51-DD7F-25E7-7BC794839225}"/>
          </ac:picMkLst>
        </pc:picChg>
      </pc:sldChg>
      <pc:sldChg chg="addSp modSp add modTransition modAnim modNotesTx">
        <pc:chgData name="Zhang, Haiqi" userId="dc6f07b7-7346-4c29-a3b1-f7ab17ae5ceb" providerId="ADAL" clId="{346BFBDC-7442-1C42-BEC3-77F7829FE4A9}" dt="2025-06-30T04:59:54.531" v="7182"/>
        <pc:sldMkLst>
          <pc:docMk/>
          <pc:sldMk cId="1753040824" sldId="1585"/>
        </pc:sldMkLst>
        <pc:picChg chg="add mod">
          <ac:chgData name="Zhang, Haiqi" userId="dc6f07b7-7346-4c29-a3b1-f7ab17ae5ceb" providerId="ADAL" clId="{346BFBDC-7442-1C42-BEC3-77F7829FE4A9}" dt="2025-06-30T04:59:54.531" v="7182"/>
          <ac:picMkLst>
            <pc:docMk/>
            <pc:sldMk cId="1753040824" sldId="1585"/>
            <ac:picMk id="2" creationId="{02785972-19FF-BCAB-E40E-4D663B7F5B16}"/>
          </ac:picMkLst>
        </pc:picChg>
      </pc:sldChg>
      <pc:sldChg chg="add del">
        <pc:chgData name="Zhang, Haiqi" userId="dc6f07b7-7346-4c29-a3b1-f7ab17ae5ceb" providerId="ADAL" clId="{346BFBDC-7442-1C42-BEC3-77F7829FE4A9}" dt="2025-06-29T00:16:30.966" v="7002" actId="2696"/>
        <pc:sldMkLst>
          <pc:docMk/>
          <pc:sldMk cId="2972215130" sldId="1590"/>
        </pc:sldMkLst>
      </pc:sldChg>
      <pc:sldChg chg="addSp delSp modSp add mod modTransition modAnim modNotesTx">
        <pc:chgData name="Zhang, Haiqi" userId="dc6f07b7-7346-4c29-a3b1-f7ab17ae5ceb" providerId="ADAL" clId="{346BFBDC-7442-1C42-BEC3-77F7829FE4A9}" dt="2025-06-30T04:19:17.319" v="7131"/>
        <pc:sldMkLst>
          <pc:docMk/>
          <pc:sldMk cId="291669727" sldId="1591"/>
        </pc:sldMkLst>
        <pc:spChg chg="add del mod">
          <ac:chgData name="Zhang, Haiqi" userId="dc6f07b7-7346-4c29-a3b1-f7ab17ae5ceb" providerId="ADAL" clId="{346BFBDC-7442-1C42-BEC3-77F7829FE4A9}" dt="2025-06-27T17:59:08.854" v="592" actId="478"/>
          <ac:spMkLst>
            <pc:docMk/>
            <pc:sldMk cId="291669727" sldId="1591"/>
            <ac:spMk id="2" creationId="{8E496B11-FBEF-0E5D-539E-34E72A086EE7}"/>
          </ac:spMkLst>
        </pc:spChg>
        <pc:spChg chg="mod">
          <ac:chgData name="Zhang, Haiqi" userId="dc6f07b7-7346-4c29-a3b1-f7ab17ae5ceb" providerId="ADAL" clId="{346BFBDC-7442-1C42-BEC3-77F7829FE4A9}" dt="2025-06-28T21:41:01.664" v="2470" actId="207"/>
          <ac:spMkLst>
            <pc:docMk/>
            <pc:sldMk cId="291669727" sldId="1591"/>
            <ac:spMk id="4" creationId="{CB2274E0-9E85-4328-926F-EFEF879D6A65}"/>
          </ac:spMkLst>
        </pc:spChg>
        <pc:spChg chg="mod">
          <ac:chgData name="Zhang, Haiqi" userId="dc6f07b7-7346-4c29-a3b1-f7ab17ae5ceb" providerId="ADAL" clId="{346BFBDC-7442-1C42-BEC3-77F7829FE4A9}" dt="2025-06-27T17:59:17.036" v="596" actId="20577"/>
          <ac:spMkLst>
            <pc:docMk/>
            <pc:sldMk cId="291669727" sldId="1591"/>
            <ac:spMk id="6" creationId="{F4510A9A-D484-4673-BA59-79A9FEEAF0FD}"/>
          </ac:spMkLst>
        </pc:spChg>
        <pc:picChg chg="add mod">
          <ac:chgData name="Zhang, Haiqi" userId="dc6f07b7-7346-4c29-a3b1-f7ab17ae5ceb" providerId="ADAL" clId="{346BFBDC-7442-1C42-BEC3-77F7829FE4A9}" dt="2025-06-30T04:19:17.319" v="7131"/>
          <ac:picMkLst>
            <pc:docMk/>
            <pc:sldMk cId="291669727" sldId="1591"/>
            <ac:picMk id="2" creationId="{8597150C-9E84-AAE7-C974-70E0B2860FE2}"/>
          </ac:picMkLst>
        </pc:picChg>
      </pc:sldChg>
      <pc:sldChg chg="addSp delSp modSp add del mod">
        <pc:chgData name="Zhang, Haiqi" userId="dc6f07b7-7346-4c29-a3b1-f7ab17ae5ceb" providerId="ADAL" clId="{346BFBDC-7442-1C42-BEC3-77F7829FE4A9}" dt="2025-06-22T22:49:22.938" v="408" actId="2696"/>
        <pc:sldMkLst>
          <pc:docMk/>
          <pc:sldMk cId="3913487149" sldId="1592"/>
        </pc:sldMkLst>
        <pc:spChg chg="add mod">
          <ac:chgData name="Zhang, Haiqi" userId="dc6f07b7-7346-4c29-a3b1-f7ab17ae5ceb" providerId="ADAL" clId="{346BFBDC-7442-1C42-BEC3-77F7829FE4A9}" dt="2025-06-22T22:41:05.081" v="290" actId="1076"/>
          <ac:spMkLst>
            <pc:docMk/>
            <pc:sldMk cId="3913487149" sldId="1592"/>
            <ac:spMk id="2" creationId="{0229864E-7459-F663-24FE-D6BB259BFA18}"/>
          </ac:spMkLst>
        </pc:spChg>
        <pc:spChg chg="mod">
          <ac:chgData name="Zhang, Haiqi" userId="dc6f07b7-7346-4c29-a3b1-f7ab17ae5ceb" providerId="ADAL" clId="{346BFBDC-7442-1C42-BEC3-77F7829FE4A9}" dt="2025-06-22T22:41:10.314" v="299" actId="20577"/>
          <ac:spMkLst>
            <pc:docMk/>
            <pc:sldMk cId="3913487149" sldId="1592"/>
            <ac:spMk id="4" creationId="{CB2274E0-9E85-4328-926F-EFEF879D6A65}"/>
          </ac:spMkLst>
        </pc:spChg>
        <pc:spChg chg="del">
          <ac:chgData name="Zhang, Haiqi" userId="dc6f07b7-7346-4c29-a3b1-f7ab17ae5ceb" providerId="ADAL" clId="{346BFBDC-7442-1C42-BEC3-77F7829FE4A9}" dt="2025-06-22T22:40:04.210" v="284" actId="478"/>
          <ac:spMkLst>
            <pc:docMk/>
            <pc:sldMk cId="3913487149" sldId="1592"/>
            <ac:spMk id="6" creationId="{F4510A9A-D484-4673-BA59-79A9FEEAF0FD}"/>
          </ac:spMkLst>
        </pc:spChg>
        <pc:picChg chg="add mod">
          <ac:chgData name="Zhang, Haiqi" userId="dc6f07b7-7346-4c29-a3b1-f7ab17ae5ceb" providerId="ADAL" clId="{346BFBDC-7442-1C42-BEC3-77F7829FE4A9}" dt="2025-06-22T22:41:02.714" v="289" actId="1076"/>
          <ac:picMkLst>
            <pc:docMk/>
            <pc:sldMk cId="3913487149" sldId="1592"/>
            <ac:picMk id="1026" creationId="{2EBD48CD-45EF-2D1A-9343-4DB05C7B311D}"/>
          </ac:picMkLst>
        </pc:picChg>
      </pc:sldChg>
      <pc:sldChg chg="addSp delSp modSp add mod modNotesTx">
        <pc:chgData name="Zhang, Haiqi" userId="dc6f07b7-7346-4c29-a3b1-f7ab17ae5ceb" providerId="ADAL" clId="{346BFBDC-7442-1C42-BEC3-77F7829FE4A9}" dt="2025-06-30T04:28:33.022" v="7146"/>
        <pc:sldMkLst>
          <pc:docMk/>
          <pc:sldMk cId="2556603274" sldId="1593"/>
        </pc:sldMkLst>
        <pc:spChg chg="add mod">
          <ac:chgData name="Zhang, Haiqi" userId="dc6f07b7-7346-4c29-a3b1-f7ab17ae5ceb" providerId="ADAL" clId="{346BFBDC-7442-1C42-BEC3-77F7829FE4A9}" dt="2025-06-22T22:45:28.487" v="400" actId="1035"/>
          <ac:spMkLst>
            <pc:docMk/>
            <pc:sldMk cId="2556603274" sldId="1593"/>
            <ac:spMk id="2" creationId="{B9A9C61A-50A1-10B1-3CDA-D374BA781CDF}"/>
          </ac:spMkLst>
        </pc:spChg>
        <pc:spChg chg="mod">
          <ac:chgData name="Zhang, Haiqi" userId="dc6f07b7-7346-4c29-a3b1-f7ab17ae5ceb" providerId="ADAL" clId="{346BFBDC-7442-1C42-BEC3-77F7829FE4A9}" dt="2025-06-22T22:45:11.774" v="385" actId="20577"/>
          <ac:spMkLst>
            <pc:docMk/>
            <pc:sldMk cId="2556603274" sldId="1593"/>
            <ac:spMk id="4" creationId="{CB2274E0-9E85-4328-926F-EFEF879D6A65}"/>
          </ac:spMkLst>
        </pc:spChg>
        <pc:spChg chg="del">
          <ac:chgData name="Zhang, Haiqi" userId="dc6f07b7-7346-4c29-a3b1-f7ab17ae5ceb" providerId="ADAL" clId="{346BFBDC-7442-1C42-BEC3-77F7829FE4A9}" dt="2025-06-22T22:42:58.470" v="300" actId="478"/>
          <ac:spMkLst>
            <pc:docMk/>
            <pc:sldMk cId="2556603274" sldId="1593"/>
            <ac:spMk id="6" creationId="{F4510A9A-D484-4673-BA59-79A9FEEAF0FD}"/>
          </ac:spMkLst>
        </pc:spChg>
        <pc:graphicFrameChg chg="add mod modGraphic">
          <ac:chgData name="Zhang, Haiqi" userId="dc6f07b7-7346-4c29-a3b1-f7ab17ae5ceb" providerId="ADAL" clId="{346BFBDC-7442-1C42-BEC3-77F7829FE4A9}" dt="2025-06-28T22:03:33.047" v="2744" actId="1076"/>
          <ac:graphicFrameMkLst>
            <pc:docMk/>
            <pc:sldMk cId="2556603274" sldId="1593"/>
            <ac:graphicFrameMk id="3" creationId="{4E08AD3A-2E55-3E37-F666-64E297C5ED89}"/>
          </ac:graphicFrameMkLst>
        </pc:graphicFrameChg>
        <pc:picChg chg="add mod">
          <ac:chgData name="Zhang, Haiqi" userId="dc6f07b7-7346-4c29-a3b1-f7ab17ae5ceb" providerId="ADAL" clId="{346BFBDC-7442-1C42-BEC3-77F7829FE4A9}" dt="2025-06-30T04:28:33.022" v="7146"/>
          <ac:picMkLst>
            <pc:docMk/>
            <pc:sldMk cId="2556603274" sldId="1593"/>
            <ac:picMk id="5" creationId="{0E3571A3-50FE-EEFC-62E7-206406D0FB51}"/>
          </ac:picMkLst>
        </pc:picChg>
      </pc:sldChg>
      <pc:sldChg chg="add del">
        <pc:chgData name="Zhang, Haiqi" userId="dc6f07b7-7346-4c29-a3b1-f7ab17ae5ceb" providerId="ADAL" clId="{346BFBDC-7442-1C42-BEC3-77F7829FE4A9}" dt="2025-06-22T22:51:19.210" v="421" actId="2696"/>
        <pc:sldMkLst>
          <pc:docMk/>
          <pc:sldMk cId="1023872770" sldId="1594"/>
        </pc:sldMkLst>
      </pc:sldChg>
      <pc:sldChg chg="add del">
        <pc:chgData name="Zhang, Haiqi" userId="dc6f07b7-7346-4c29-a3b1-f7ab17ae5ceb" providerId="ADAL" clId="{346BFBDC-7442-1C42-BEC3-77F7829FE4A9}" dt="2025-06-22T22:51:19.632" v="422" actId="2696"/>
        <pc:sldMkLst>
          <pc:docMk/>
          <pc:sldMk cId="1481834732" sldId="1595"/>
        </pc:sldMkLst>
      </pc:sldChg>
      <pc:sldChg chg="addSp delSp modSp add mod modNotesTx">
        <pc:chgData name="Zhang, Haiqi" userId="dc6f07b7-7346-4c29-a3b1-f7ab17ae5ceb" providerId="ADAL" clId="{346BFBDC-7442-1C42-BEC3-77F7829FE4A9}" dt="2025-06-30T04:51:01.785" v="7178"/>
        <pc:sldMkLst>
          <pc:docMk/>
          <pc:sldMk cId="313610914" sldId="1596"/>
        </pc:sldMkLst>
        <pc:spChg chg="add del mod">
          <ac:chgData name="Zhang, Haiqi" userId="dc6f07b7-7346-4c29-a3b1-f7ab17ae5ceb" providerId="ADAL" clId="{346BFBDC-7442-1C42-BEC3-77F7829FE4A9}" dt="2025-06-29T00:11:19.167" v="6856" actId="478"/>
          <ac:spMkLst>
            <pc:docMk/>
            <pc:sldMk cId="313610914" sldId="1596"/>
            <ac:spMk id="2" creationId="{09FF365B-6083-F4EF-6108-A393B338AC43}"/>
          </ac:spMkLst>
        </pc:spChg>
        <pc:spChg chg="mod">
          <ac:chgData name="Zhang, Haiqi" userId="dc6f07b7-7346-4c29-a3b1-f7ab17ae5ceb" providerId="ADAL" clId="{346BFBDC-7442-1C42-BEC3-77F7829FE4A9}" dt="2025-06-22T22:51:25.923" v="438" actId="20577"/>
          <ac:spMkLst>
            <pc:docMk/>
            <pc:sldMk cId="313610914" sldId="1596"/>
            <ac:spMk id="4" creationId="{CB2274E0-9E85-4328-926F-EFEF879D6A65}"/>
          </ac:spMkLst>
        </pc:spChg>
        <pc:spChg chg="mod">
          <ac:chgData name="Zhang, Haiqi" userId="dc6f07b7-7346-4c29-a3b1-f7ab17ae5ceb" providerId="ADAL" clId="{346BFBDC-7442-1C42-BEC3-77F7829FE4A9}" dt="2025-06-22T22:52:51.413" v="443"/>
          <ac:spMkLst>
            <pc:docMk/>
            <pc:sldMk cId="313610914" sldId="1596"/>
            <ac:spMk id="6" creationId="{F4510A9A-D484-4673-BA59-79A9FEEAF0FD}"/>
          </ac:spMkLst>
        </pc:spChg>
        <pc:picChg chg="add mod">
          <ac:chgData name="Zhang, Haiqi" userId="dc6f07b7-7346-4c29-a3b1-f7ab17ae5ceb" providerId="ADAL" clId="{346BFBDC-7442-1C42-BEC3-77F7829FE4A9}" dt="2025-06-30T04:51:01.785" v="7178"/>
          <ac:picMkLst>
            <pc:docMk/>
            <pc:sldMk cId="313610914" sldId="1596"/>
            <ac:picMk id="3" creationId="{B8F35EE0-5850-809D-F0BC-AC8ED0D3C87D}"/>
          </ac:picMkLst>
        </pc:picChg>
      </pc:sldChg>
      <pc:sldChg chg="new del">
        <pc:chgData name="Zhang, Haiqi" userId="dc6f07b7-7346-4c29-a3b1-f7ab17ae5ceb" providerId="ADAL" clId="{346BFBDC-7442-1C42-BEC3-77F7829FE4A9}" dt="2025-06-22T22:34:14.909" v="85" actId="680"/>
        <pc:sldMkLst>
          <pc:docMk/>
          <pc:sldMk cId="1375518792" sldId="1597"/>
        </pc:sldMkLst>
      </pc:sldChg>
      <pc:sldChg chg="add del">
        <pc:chgData name="Zhang, Haiqi" userId="dc6f07b7-7346-4c29-a3b1-f7ab17ae5ceb" providerId="ADAL" clId="{346BFBDC-7442-1C42-BEC3-77F7829FE4A9}" dt="2025-06-22T22:52:22.946" v="440" actId="2696"/>
        <pc:sldMkLst>
          <pc:docMk/>
          <pc:sldMk cId="2734509591" sldId="1597"/>
        </pc:sldMkLst>
      </pc:sldChg>
      <pc:sldChg chg="addSp delSp modSp add mod modAnim modNotesTx">
        <pc:chgData name="Zhang, Haiqi" userId="dc6f07b7-7346-4c29-a3b1-f7ab17ae5ceb" providerId="ADAL" clId="{346BFBDC-7442-1C42-BEC3-77F7829FE4A9}" dt="2025-06-30T04:42:50.938" v="7162"/>
        <pc:sldMkLst>
          <pc:docMk/>
          <pc:sldMk cId="3060702620" sldId="1598"/>
        </pc:sldMkLst>
        <pc:spChg chg="add mod">
          <ac:chgData name="Zhang, Haiqi" userId="dc6f07b7-7346-4c29-a3b1-f7ab17ae5ceb" providerId="ADAL" clId="{346BFBDC-7442-1C42-BEC3-77F7829FE4A9}" dt="2025-06-28T21:58:36.874" v="2665" actId="1076"/>
          <ac:spMkLst>
            <pc:docMk/>
            <pc:sldMk cId="3060702620" sldId="1598"/>
            <ac:spMk id="2" creationId="{B9D0777A-2E95-077A-FDC0-D709637840F7}"/>
          </ac:spMkLst>
        </pc:spChg>
        <pc:spChg chg="add mod">
          <ac:chgData name="Zhang, Haiqi" userId="dc6f07b7-7346-4c29-a3b1-f7ab17ae5ceb" providerId="ADAL" clId="{346BFBDC-7442-1C42-BEC3-77F7829FE4A9}" dt="2025-06-28T21:59:02.672" v="2669" actId="14100"/>
          <ac:spMkLst>
            <pc:docMk/>
            <pc:sldMk cId="3060702620" sldId="1598"/>
            <ac:spMk id="3" creationId="{4FEAA686-FE8E-1BA8-A906-9C4119E5D38C}"/>
          </ac:spMkLst>
        </pc:spChg>
        <pc:spChg chg="mod">
          <ac:chgData name="Zhang, Haiqi" userId="dc6f07b7-7346-4c29-a3b1-f7ab17ae5ceb" providerId="ADAL" clId="{346BFBDC-7442-1C42-BEC3-77F7829FE4A9}" dt="2025-06-28T21:59:44.007" v="2672" actId="166"/>
          <ac:spMkLst>
            <pc:docMk/>
            <pc:sldMk cId="3060702620" sldId="1598"/>
            <ac:spMk id="6" creationId="{F4510A9A-D484-4673-BA59-79A9FEEAF0FD}"/>
          </ac:spMkLst>
        </pc:spChg>
        <pc:picChg chg="del">
          <ac:chgData name="Zhang, Haiqi" userId="dc6f07b7-7346-4c29-a3b1-f7ab17ae5ceb" providerId="ADAL" clId="{346BFBDC-7442-1C42-BEC3-77F7829FE4A9}" dt="2025-06-22T22:53:58.715" v="449" actId="478"/>
          <ac:picMkLst>
            <pc:docMk/>
            <pc:sldMk cId="3060702620" sldId="1598"/>
            <ac:picMk id="2" creationId="{B91AD683-BEBC-4B11-B37F-2C626E1E8307}"/>
          </ac:picMkLst>
        </pc:picChg>
        <pc:picChg chg="add mod">
          <ac:chgData name="Zhang, Haiqi" userId="dc6f07b7-7346-4c29-a3b1-f7ab17ae5ceb" providerId="ADAL" clId="{346BFBDC-7442-1C42-BEC3-77F7829FE4A9}" dt="2025-06-30T04:42:50.938" v="7162"/>
          <ac:picMkLst>
            <pc:docMk/>
            <pc:sldMk cId="3060702620" sldId="1598"/>
            <ac:picMk id="5" creationId="{5FD97193-BE0E-214E-1B95-BC6F5FEC3F65}"/>
          </ac:picMkLst>
        </pc:picChg>
        <pc:picChg chg="del">
          <ac:chgData name="Zhang, Haiqi" userId="dc6f07b7-7346-4c29-a3b1-f7ab17ae5ceb" providerId="ADAL" clId="{346BFBDC-7442-1C42-BEC3-77F7829FE4A9}" dt="2025-06-22T22:53:55.862" v="448" actId="478"/>
          <ac:picMkLst>
            <pc:docMk/>
            <pc:sldMk cId="3060702620" sldId="1598"/>
            <ac:picMk id="5" creationId="{69CED469-9A09-4D8F-BCE5-34D9FB7C9F1B}"/>
          </ac:picMkLst>
        </pc:picChg>
        <pc:picChg chg="mod">
          <ac:chgData name="Zhang, Haiqi" userId="dc6f07b7-7346-4c29-a3b1-f7ab17ae5ceb" providerId="ADAL" clId="{346BFBDC-7442-1C42-BEC3-77F7829FE4A9}" dt="2025-06-28T21:58:03.092" v="2659" actId="1038"/>
          <ac:picMkLst>
            <pc:docMk/>
            <pc:sldMk cId="3060702620" sldId="1598"/>
            <ac:picMk id="9" creationId="{93BBA9C9-7B7C-5DC5-D439-A92418D98342}"/>
          </ac:picMkLst>
        </pc:picChg>
      </pc:sldChg>
      <pc:sldChg chg="addSp delSp modSp add mod modTransition modAnim modNotesTx">
        <pc:chgData name="Zhang, Haiqi" userId="dc6f07b7-7346-4c29-a3b1-f7ab17ae5ceb" providerId="ADAL" clId="{346BFBDC-7442-1C42-BEC3-77F7829FE4A9}" dt="2025-06-30T05:13:53.249" v="7186" actId="20577"/>
        <pc:sldMkLst>
          <pc:docMk/>
          <pc:sldMk cId="3755840881" sldId="1599"/>
        </pc:sldMkLst>
        <pc:spChg chg="mod">
          <ac:chgData name="Zhang, Haiqi" userId="dc6f07b7-7346-4c29-a3b1-f7ab17ae5ceb" providerId="ADAL" clId="{346BFBDC-7442-1C42-BEC3-77F7829FE4A9}" dt="2025-06-30T05:13:53.249" v="7186" actId="20577"/>
          <ac:spMkLst>
            <pc:docMk/>
            <pc:sldMk cId="3755840881" sldId="1599"/>
            <ac:spMk id="4" creationId="{CB2274E0-9E85-4328-926F-EFEF879D6A65}"/>
          </ac:spMkLst>
        </pc:spChg>
        <pc:spChg chg="mod">
          <ac:chgData name="Zhang, Haiqi" userId="dc6f07b7-7346-4c29-a3b1-f7ab17ae5ceb" providerId="ADAL" clId="{346BFBDC-7442-1C42-BEC3-77F7829FE4A9}" dt="2025-06-28T22:03:10.133" v="2742" actId="20577"/>
          <ac:spMkLst>
            <pc:docMk/>
            <pc:sldMk cId="3755840881" sldId="1599"/>
            <ac:spMk id="6" creationId="{F4510A9A-D484-4673-BA59-79A9FEEAF0FD}"/>
          </ac:spMkLst>
        </pc:spChg>
        <pc:picChg chg="add mod">
          <ac:chgData name="Zhang, Haiqi" userId="dc6f07b7-7346-4c29-a3b1-f7ab17ae5ceb" providerId="ADAL" clId="{346BFBDC-7442-1C42-BEC3-77F7829FE4A9}" dt="2025-06-30T04:49:37.113" v="7177"/>
          <ac:picMkLst>
            <pc:docMk/>
            <pc:sldMk cId="3755840881" sldId="1599"/>
            <ac:picMk id="2" creationId="{20C292D9-32A0-085B-DC0E-7A21B4059EA1}"/>
          </ac:picMkLst>
        </pc:picChg>
        <pc:picChg chg="del">
          <ac:chgData name="Zhang, Haiqi" userId="dc6f07b7-7346-4c29-a3b1-f7ab17ae5ceb" providerId="ADAL" clId="{346BFBDC-7442-1C42-BEC3-77F7829FE4A9}" dt="2025-06-22T22:54:06.963" v="455" actId="478"/>
          <ac:picMkLst>
            <pc:docMk/>
            <pc:sldMk cId="3755840881" sldId="1599"/>
            <ac:picMk id="2" creationId="{B91AD683-BEBC-4B11-B37F-2C626E1E8307}"/>
          </ac:picMkLst>
        </pc:picChg>
        <pc:picChg chg="del">
          <ac:chgData name="Zhang, Haiqi" userId="dc6f07b7-7346-4c29-a3b1-f7ab17ae5ceb" providerId="ADAL" clId="{346BFBDC-7442-1C42-BEC3-77F7829FE4A9}" dt="2025-06-22T22:54:06.048" v="454" actId="478"/>
          <ac:picMkLst>
            <pc:docMk/>
            <pc:sldMk cId="3755840881" sldId="1599"/>
            <ac:picMk id="5" creationId="{69CED469-9A09-4D8F-BCE5-34D9FB7C9F1B}"/>
          </ac:picMkLst>
        </pc:picChg>
      </pc:sldChg>
      <pc:sldChg chg="addSp delSp modSp add mod modTransition modAnim modNotesTx">
        <pc:chgData name="Zhang, Haiqi" userId="dc6f07b7-7346-4c29-a3b1-f7ab17ae5ceb" providerId="ADAL" clId="{346BFBDC-7442-1C42-BEC3-77F7829FE4A9}" dt="2025-06-30T04:35:25.433" v="7153"/>
        <pc:sldMkLst>
          <pc:docMk/>
          <pc:sldMk cId="616698896" sldId="1611"/>
        </pc:sldMkLst>
        <pc:spChg chg="mod">
          <ac:chgData name="Zhang, Haiqi" userId="dc6f07b7-7346-4c29-a3b1-f7ab17ae5ceb" providerId="ADAL" clId="{346BFBDC-7442-1C42-BEC3-77F7829FE4A9}" dt="2025-06-28T21:52:04.542" v="2606" actId="1076"/>
          <ac:spMkLst>
            <pc:docMk/>
            <pc:sldMk cId="616698896" sldId="1611"/>
            <ac:spMk id="3" creationId="{F4877DEF-C631-D44D-064A-E3B74DFC6C01}"/>
          </ac:spMkLst>
        </pc:spChg>
        <pc:graphicFrameChg chg="mod">
          <ac:chgData name="Zhang, Haiqi" userId="dc6f07b7-7346-4c29-a3b1-f7ab17ae5ceb" providerId="ADAL" clId="{346BFBDC-7442-1C42-BEC3-77F7829FE4A9}" dt="2025-06-28T21:51:56.891" v="2604" actId="1076"/>
          <ac:graphicFrameMkLst>
            <pc:docMk/>
            <pc:sldMk cId="616698896" sldId="1611"/>
            <ac:graphicFrameMk id="8" creationId="{9285DF21-1792-C43B-75FE-C17A26B7064F}"/>
          </ac:graphicFrameMkLst>
        </pc:graphicFrameChg>
        <pc:graphicFrameChg chg="mod modGraphic">
          <ac:chgData name="Zhang, Haiqi" userId="dc6f07b7-7346-4c29-a3b1-f7ab17ae5ceb" providerId="ADAL" clId="{346BFBDC-7442-1C42-BEC3-77F7829FE4A9}" dt="2025-06-28T21:51:51.200" v="2603" actId="1076"/>
          <ac:graphicFrameMkLst>
            <pc:docMk/>
            <pc:sldMk cId="616698896" sldId="1611"/>
            <ac:graphicFrameMk id="9" creationId="{F4296AB2-74CB-B360-3E79-0F3DF801132A}"/>
          </ac:graphicFrameMkLst>
        </pc:graphicFrameChg>
        <pc:picChg chg="del">
          <ac:chgData name="Zhang, Haiqi" userId="dc6f07b7-7346-4c29-a3b1-f7ab17ae5ceb" providerId="ADAL" clId="{346BFBDC-7442-1C42-BEC3-77F7829FE4A9}" dt="2025-06-22T22:46:06.465" v="403" actId="478"/>
          <ac:picMkLst>
            <pc:docMk/>
            <pc:sldMk cId="616698896" sldId="1611"/>
            <ac:picMk id="2" creationId="{B91AD683-BEBC-4B11-B37F-2C626E1E8307}"/>
          </ac:picMkLst>
        </pc:picChg>
        <pc:picChg chg="add mod">
          <ac:chgData name="Zhang, Haiqi" userId="dc6f07b7-7346-4c29-a3b1-f7ab17ae5ceb" providerId="ADAL" clId="{346BFBDC-7442-1C42-BEC3-77F7829FE4A9}" dt="2025-06-30T04:35:25.433" v="7153"/>
          <ac:picMkLst>
            <pc:docMk/>
            <pc:sldMk cId="616698896" sldId="1611"/>
            <ac:picMk id="2" creationId="{E93D851B-B43B-68E1-6AAD-952EFA5A00D6}"/>
          </ac:picMkLst>
        </pc:picChg>
        <pc:picChg chg="del">
          <ac:chgData name="Zhang, Haiqi" userId="dc6f07b7-7346-4c29-a3b1-f7ab17ae5ceb" providerId="ADAL" clId="{346BFBDC-7442-1C42-BEC3-77F7829FE4A9}" dt="2025-06-22T22:46:05.100" v="402" actId="478"/>
          <ac:picMkLst>
            <pc:docMk/>
            <pc:sldMk cId="616698896" sldId="1611"/>
            <ac:picMk id="5" creationId="{69CED469-9A09-4D8F-BCE5-34D9FB7C9F1B}"/>
          </ac:picMkLst>
        </pc:picChg>
      </pc:sldChg>
      <pc:sldChg chg="addSp delSp modSp add mod modNotesTx">
        <pc:chgData name="Zhang, Haiqi" userId="dc6f07b7-7346-4c29-a3b1-f7ab17ae5ceb" providerId="ADAL" clId="{346BFBDC-7442-1C42-BEC3-77F7829FE4A9}" dt="2025-06-30T04:36:23.127" v="7154"/>
        <pc:sldMkLst>
          <pc:docMk/>
          <pc:sldMk cId="1556682916" sldId="1612"/>
        </pc:sldMkLst>
        <pc:graphicFrameChg chg="mod">
          <ac:chgData name="Zhang, Haiqi" userId="dc6f07b7-7346-4c29-a3b1-f7ab17ae5ceb" providerId="ADAL" clId="{346BFBDC-7442-1C42-BEC3-77F7829FE4A9}" dt="2025-06-28T21:44:49.348" v="2554" actId="572"/>
          <ac:graphicFrameMkLst>
            <pc:docMk/>
            <pc:sldMk cId="1556682916" sldId="1612"/>
            <ac:graphicFrameMk id="3" creationId="{7423DC04-DA7B-366F-1221-12533F46C3BA}"/>
          </ac:graphicFrameMkLst>
        </pc:graphicFrameChg>
        <pc:graphicFrameChg chg="modGraphic">
          <ac:chgData name="Zhang, Haiqi" userId="dc6f07b7-7346-4c29-a3b1-f7ab17ae5ceb" providerId="ADAL" clId="{346BFBDC-7442-1C42-BEC3-77F7829FE4A9}" dt="2025-06-28T21:45:29.932" v="2556" actId="207"/>
          <ac:graphicFrameMkLst>
            <pc:docMk/>
            <pc:sldMk cId="1556682916" sldId="1612"/>
            <ac:graphicFrameMk id="11" creationId="{D64E89F3-A8A3-E244-F664-2C39E69B9DAB}"/>
          </ac:graphicFrameMkLst>
        </pc:graphicFrameChg>
        <pc:picChg chg="del">
          <ac:chgData name="Zhang, Haiqi" userId="dc6f07b7-7346-4c29-a3b1-f7ab17ae5ceb" providerId="ADAL" clId="{346BFBDC-7442-1C42-BEC3-77F7829FE4A9}" dt="2025-06-22T22:47:46.544" v="406" actId="478"/>
          <ac:picMkLst>
            <pc:docMk/>
            <pc:sldMk cId="1556682916" sldId="1612"/>
            <ac:picMk id="2" creationId="{B91AD683-BEBC-4B11-B37F-2C626E1E8307}"/>
          </ac:picMkLst>
        </pc:picChg>
        <pc:picChg chg="add mod">
          <ac:chgData name="Zhang, Haiqi" userId="dc6f07b7-7346-4c29-a3b1-f7ab17ae5ceb" providerId="ADAL" clId="{346BFBDC-7442-1C42-BEC3-77F7829FE4A9}" dt="2025-06-30T04:36:23.127" v="7154"/>
          <ac:picMkLst>
            <pc:docMk/>
            <pc:sldMk cId="1556682916" sldId="1612"/>
            <ac:picMk id="2" creationId="{E3B56580-CEEC-9680-340D-3F1EF982FA84}"/>
          </ac:picMkLst>
        </pc:picChg>
        <pc:picChg chg="del">
          <ac:chgData name="Zhang, Haiqi" userId="dc6f07b7-7346-4c29-a3b1-f7ab17ae5ceb" providerId="ADAL" clId="{346BFBDC-7442-1C42-BEC3-77F7829FE4A9}" dt="2025-06-22T22:47:45.407" v="405" actId="478"/>
          <ac:picMkLst>
            <pc:docMk/>
            <pc:sldMk cId="1556682916" sldId="1612"/>
            <ac:picMk id="5" creationId="{69CED469-9A09-4D8F-BCE5-34D9FB7C9F1B}"/>
          </ac:picMkLst>
        </pc:picChg>
      </pc:sldChg>
      <pc:sldChg chg="addSp delSp modSp add del mod modAnim modNotesTx">
        <pc:chgData name="Zhang, Haiqi" userId="dc6f07b7-7346-4c29-a3b1-f7ab17ae5ceb" providerId="ADAL" clId="{346BFBDC-7442-1C42-BEC3-77F7829FE4A9}" dt="2025-06-28T22:18:05.362" v="2956" actId="2696"/>
        <pc:sldMkLst>
          <pc:docMk/>
          <pc:sldMk cId="211973908" sldId="1613"/>
        </pc:sldMkLst>
        <pc:spChg chg="add del mod">
          <ac:chgData name="Zhang, Haiqi" userId="dc6f07b7-7346-4c29-a3b1-f7ab17ae5ceb" providerId="ADAL" clId="{346BFBDC-7442-1C42-BEC3-77F7829FE4A9}" dt="2025-06-27T17:59:52.821" v="598" actId="478"/>
          <ac:spMkLst>
            <pc:docMk/>
            <pc:sldMk cId="211973908" sldId="1613"/>
            <ac:spMk id="2" creationId="{5AE0B0B7-03CA-D1BE-63BF-3B32EE1D8FEB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3" creationId="{16D7289B-045B-7015-4A50-EEB1F1F48533}"/>
          </ac:spMkLst>
        </pc:spChg>
        <pc:spChg chg="del mod">
          <ac:chgData name="Zhang, Haiqi" userId="dc6f07b7-7346-4c29-a3b1-f7ab17ae5ceb" providerId="ADAL" clId="{346BFBDC-7442-1C42-BEC3-77F7829FE4A9}" dt="2025-06-28T21:43:34.345" v="2481" actId="478"/>
          <ac:spMkLst>
            <pc:docMk/>
            <pc:sldMk cId="211973908" sldId="1613"/>
            <ac:spMk id="9" creationId="{B8BEC665-FFF3-91B2-397E-634A35D1D5DC}"/>
          </ac:spMkLst>
        </pc:spChg>
        <pc:spChg chg="mod">
          <ac:chgData name="Zhang, Haiqi" userId="dc6f07b7-7346-4c29-a3b1-f7ab17ae5ceb" providerId="ADAL" clId="{346BFBDC-7442-1C42-BEC3-77F7829FE4A9}" dt="2025-06-28T22:03:02.573" v="2727" actId="1076"/>
          <ac:spMkLst>
            <pc:docMk/>
            <pc:sldMk cId="211973908" sldId="1613"/>
            <ac:spMk id="11" creationId="{BA148894-AA5B-626F-A53D-CA4890F48904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25" creationId="{92CD306B-155E-7C59-EA69-D06F96D80151}"/>
          </ac:spMkLst>
        </pc:spChg>
        <pc:spChg chg="add 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26" creationId="{28CEB6EA-C9A7-253A-3C6C-2A2E724E7523}"/>
          </ac:spMkLst>
        </pc:spChg>
        <pc:spChg chg="add 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27" creationId="{892A013B-FEE0-C482-8978-1B96EEBE1A4A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28" creationId="{0EC9574C-11E2-CE9A-1896-03F93EFDB0DA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29" creationId="{6B798B46-81B5-365A-3885-2C1C866EDA84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30" creationId="{E3E8AE4A-2059-6A9A-19F0-5CFDBC7C8758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31" creationId="{97610B9D-F700-F4E9-565D-9B803D582841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32" creationId="{33480C1F-606F-BB57-3FA3-08371850D694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33" creationId="{90C156B1-44E4-E8DE-AF42-FEE7D17C60F4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34" creationId="{329CDCE6-BF6E-848C-8776-EA104B349AFF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35" creationId="{A5E271A8-63E7-5C6B-9224-2DA04085632A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45" creationId="{053173E9-2AE4-1EBE-C432-D87C7EE4BEE9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47" creationId="{432A7C74-1E93-2E80-241F-4C4A1F3A896A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49" creationId="{CF93CD4B-9938-E3AC-A093-F8354D514BA6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51" creationId="{C74F32D8-49A3-46A6-FE16-27E1E709DAF9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52" creationId="{AAA9ED10-2EC1-BA2B-026C-965131A16D78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53" creationId="{21BD1EF8-63FA-3A67-1098-0D8F6DD60331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54" creationId="{C21CBED0-EB7B-FE10-6069-0F2D8769C488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55" creationId="{5D337745-E577-543B-FF5B-9BC20949A7E9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59" creationId="{0A4C010B-31A5-F4A3-7A3F-6FE4C4A3C687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60" creationId="{7D2C579F-C441-C102-B588-F4D859ADEF33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61" creationId="{9DABE461-1C59-56FA-0677-40CF8729765F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75" creationId="{81FBC040-D294-6E04-0DE8-0BC5E5D349D1}"/>
          </ac:spMkLst>
        </pc:spChg>
        <pc:spChg chg="add 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76" creationId="{BBB4BC51-0361-2063-1800-AEE9F95FCA71}"/>
          </ac:spMkLst>
        </pc:spChg>
        <pc:spChg chg="add del mod">
          <ac:chgData name="Zhang, Haiqi" userId="dc6f07b7-7346-4c29-a3b1-f7ab17ae5ceb" providerId="ADAL" clId="{346BFBDC-7442-1C42-BEC3-77F7829FE4A9}" dt="2025-06-28T22:05:41.401" v="2756" actId="478"/>
          <ac:spMkLst>
            <pc:docMk/>
            <pc:sldMk cId="211973908" sldId="1613"/>
            <ac:spMk id="78" creationId="{8B859736-40BF-E289-7D58-E9B217240950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80" creationId="{EF0B504D-AD32-26AF-E4B1-2EB03BEA1D8E}"/>
          </ac:spMkLst>
        </pc:spChg>
        <pc:spChg chg="add 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83" creationId="{271DC7EF-48D6-9B3F-403C-E010DF24FF81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84" creationId="{335A0812-2478-5AFE-09D4-DF3A5D85E160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85" creationId="{2BB4C71F-B475-93B8-002A-F4F4A004AC8A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86" creationId="{44CBFF74-3F23-D526-DEB1-BEABFECE21BE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87" creationId="{0B57BA31-E864-AA2D-1B5A-70455E782EFE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88" creationId="{0BEE29F8-2552-940D-A358-6FC7923AB845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89" creationId="{9E1F60B7-E5DE-1C56-735B-4A0DBC753398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90" creationId="{D229307B-AE6E-0845-2E80-EAE39673E68E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93" creationId="{76CD5AC6-182B-7C06-7ED0-504F5003D948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94" creationId="{398B4E33-6670-2BB6-8061-8800175A88F7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95" creationId="{5DAB4A9E-35A6-12B5-8131-F6D9A12DE76A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99" creationId="{25186868-9452-973B-8B73-E8C473775477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0" creationId="{A02F3591-3E7E-D415-329C-7CD7FC810376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1" creationId="{4BA00D08-C939-D8C9-16E9-1197D7F49AB1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2" creationId="{D836052B-DAB6-2F56-D5F9-10DA1541295A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3" creationId="{89243B6D-9F39-87FB-67E6-36EE623E6F65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4" creationId="{95F3516E-D0D9-5FEC-183F-83E2E62E5EDF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5" creationId="{4BA3310D-0726-83AB-B6FA-EA535D083BD6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6" creationId="{91AA9101-9D50-1D75-E6B6-C3539A0D5C41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7" creationId="{BA262017-20EB-21BD-7666-4B0F12F69CC8}"/>
          </ac:spMkLst>
        </pc:spChg>
        <pc:spChg chg="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08" creationId="{9EC1939E-8BF6-74E6-F277-B4ED7D1B986B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26" creationId="{3E59A9AD-25CA-71B8-8BEF-CBCBB82B9B09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27" creationId="{B424CD9B-0644-3840-09CB-61A1461555A6}"/>
          </ac:spMkLst>
        </pc:spChg>
        <pc:spChg chg="mod topLvl">
          <ac:chgData name="Zhang, Haiqi" userId="dc6f07b7-7346-4c29-a3b1-f7ab17ae5ceb" providerId="ADAL" clId="{346BFBDC-7442-1C42-BEC3-77F7829FE4A9}" dt="2025-06-28T22:03:07.831" v="2740" actId="20577"/>
          <ac:spMkLst>
            <pc:docMk/>
            <pc:sldMk cId="211973908" sldId="1613"/>
            <ac:spMk id="130" creationId="{806F1952-AEF5-8A31-1EB5-AAEDD59E73F4}"/>
          </ac:spMkLst>
        </pc:spChg>
        <pc:spChg chg="add 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33" creationId="{9BEEF94F-3A76-4E37-9C57-87290269EE57}"/>
          </ac:spMkLst>
        </pc:spChg>
        <pc:spChg chg="add 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35" creationId="{B04234AE-8711-4D51-6C22-A03B0EDD4946}"/>
          </ac:spMkLst>
        </pc:spChg>
        <pc:spChg chg="add mod">
          <ac:chgData name="Zhang, Haiqi" userId="dc6f07b7-7346-4c29-a3b1-f7ab17ae5ceb" providerId="ADAL" clId="{346BFBDC-7442-1C42-BEC3-77F7829FE4A9}" dt="2025-06-28T21:43:48.271" v="2532" actId="1035"/>
          <ac:spMkLst>
            <pc:docMk/>
            <pc:sldMk cId="211973908" sldId="1613"/>
            <ac:spMk id="137" creationId="{82A4DE7C-C01D-00CB-2113-12D4A6713932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38" creationId="{5D69A58E-3CD6-E75D-43EA-D54ABB980BED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39" creationId="{06F169F1-3A4A-D989-2CC4-087B25EBA086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43" creationId="{24FFFEEC-986F-69F4-7AB1-76F5FCF0F312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45" creationId="{35192992-5B00-1EA4-B668-B1FC2BF690E5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46" creationId="{CB979F46-A058-A536-2336-3EE21349E0E1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47" creationId="{0EE31CE6-29A1-28C1-9B58-AB4DDF6EE7E0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48" creationId="{1219E865-4DB0-801C-3283-B45A4ACEAAAD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49" creationId="{EB592A1B-9CCC-6171-099C-769D7CE915EB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50" creationId="{424F5A25-A975-958C-2318-B440D8D7C9AD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51" creationId="{EE39F67D-44B6-3AB0-28CD-BCB570E2C340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52" creationId="{F8B88B93-B2B2-DE72-3186-817A1C5DA09A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53" creationId="{7789E00E-8B50-28A7-2EA4-9CD3C9608911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54" creationId="{07304DDA-A44B-7413-5334-80AD1C8642F6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155" creationId="{01CEE5C5-2826-01A7-6DB6-522293CC9113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156" creationId="{D39D76AD-C01C-C685-93B6-E1DDE4D58F2F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157" creationId="{95E68487-5F03-42FD-8ABB-E971A909A856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158" creationId="{73F8C489-1EBE-1A7C-06C3-35C79877E6B2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159" creationId="{4AC43F7E-BC42-8A06-2005-6495D2E85B34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160" creationId="{918A8DA2-AD57-03BD-8E04-0BEEBFDB0B9F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161" creationId="{34346E65-2CC6-7B39-E1CE-BF871C5BCEF8}"/>
          </ac:spMkLst>
        </pc:spChg>
        <pc:spChg chg="add del mod">
          <ac:chgData name="Zhang, Haiqi" userId="dc6f07b7-7346-4c29-a3b1-f7ab17ae5ceb" providerId="ADAL" clId="{346BFBDC-7442-1C42-BEC3-77F7829FE4A9}" dt="2025-06-28T22:05:46.176" v="2758" actId="478"/>
          <ac:spMkLst>
            <pc:docMk/>
            <pc:sldMk cId="211973908" sldId="1613"/>
            <ac:spMk id="162" creationId="{B384E2C6-1C8F-3B52-CB04-E3B6F55A90EB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63" creationId="{D38CECEA-D9BB-40C1-BD71-80F749C83608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64" creationId="{CB8A8B94-2E60-85A1-6998-5EA89557E945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65" creationId="{CF1FB251-6937-D09C-0787-FC2AE0463C30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66" creationId="{D9AF8A5D-5034-C22A-A696-22185F20234A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67" creationId="{79F610A9-4A28-90AF-6D81-754221E11B1F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68" creationId="{6B8C07EF-F0BB-D026-520D-D7837770DE5F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69" creationId="{52DE741C-A0C6-AA89-ED76-0F6DDA30CF96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70" creationId="{75936626-7A29-6B3E-4ED2-FB5083C64287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71" creationId="{603EEEC3-AC59-5608-F9AE-2C230A78939A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72" creationId="{B6A9F731-32DD-6039-6BF1-8FDCE1F2AFF8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73" creationId="{72276B0A-19F5-84D5-5614-F47AF5F08EB6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74" creationId="{B72D44CF-E9B2-B33A-BC66-808EE0DB8DE8}"/>
          </ac:spMkLst>
        </pc:spChg>
        <pc:spChg chg="add del mod">
          <ac:chgData name="Zhang, Haiqi" userId="dc6f07b7-7346-4c29-a3b1-f7ab17ae5ceb" providerId="ADAL" clId="{346BFBDC-7442-1C42-BEC3-77F7829FE4A9}" dt="2025-06-28T22:05:53.258" v="2762" actId="478"/>
          <ac:spMkLst>
            <pc:docMk/>
            <pc:sldMk cId="211973908" sldId="1613"/>
            <ac:spMk id="175" creationId="{2FB03905-1C37-1BD6-FEF6-48BFC73AA38B}"/>
          </ac:spMkLst>
        </pc:spChg>
        <pc:spChg chg="add mod">
          <ac:chgData name="Zhang, Haiqi" userId="dc6f07b7-7346-4c29-a3b1-f7ab17ae5ceb" providerId="ADAL" clId="{346BFBDC-7442-1C42-BEC3-77F7829FE4A9}" dt="2025-06-28T22:14:11.752" v="2817" actId="14100"/>
          <ac:spMkLst>
            <pc:docMk/>
            <pc:sldMk cId="211973908" sldId="1613"/>
            <ac:spMk id="176" creationId="{55F641A5-D7C5-6550-E5F4-AEF5F5C40059}"/>
          </ac:spMkLst>
        </pc:spChg>
        <pc:grpChg chg="add del mod">
          <ac:chgData name="Zhang, Haiqi" userId="dc6f07b7-7346-4c29-a3b1-f7ab17ae5ceb" providerId="ADAL" clId="{346BFBDC-7442-1C42-BEC3-77F7829FE4A9}" dt="2025-06-28T22:05:42.535" v="2757" actId="478"/>
          <ac:grpSpMkLst>
            <pc:docMk/>
            <pc:sldMk cId="211973908" sldId="1613"/>
            <ac:grpSpMk id="79" creationId="{E6A04CCE-3DB3-12C4-0B54-C8FF7C32E006}"/>
          </ac:grpSpMkLst>
        </pc:grpChg>
        <pc:grpChg chg="add del mod">
          <ac:chgData name="Zhang, Haiqi" userId="dc6f07b7-7346-4c29-a3b1-f7ab17ae5ceb" providerId="ADAL" clId="{346BFBDC-7442-1C42-BEC3-77F7829FE4A9}" dt="2025-06-28T22:05:53.258" v="2762" actId="478"/>
          <ac:grpSpMkLst>
            <pc:docMk/>
            <pc:sldMk cId="211973908" sldId="1613"/>
            <ac:grpSpMk id="92" creationId="{20909411-8525-44AC-3DC5-552EE6453E4D}"/>
          </ac:grpSpMkLst>
        </pc:grpChg>
        <pc:grpChg chg="add del mod">
          <ac:chgData name="Zhang, Haiqi" userId="dc6f07b7-7346-4c29-a3b1-f7ab17ae5ceb" providerId="ADAL" clId="{346BFBDC-7442-1C42-BEC3-77F7829FE4A9}" dt="2025-06-28T22:05:53.258" v="2762" actId="478"/>
          <ac:grpSpMkLst>
            <pc:docMk/>
            <pc:sldMk cId="211973908" sldId="1613"/>
            <ac:grpSpMk id="98" creationId="{FA1BCF74-99B4-99E6-8C06-DA07E9D0FC1F}"/>
          </ac:grpSpMkLst>
        </pc:grpChg>
        <pc:grpChg chg="add del mod">
          <ac:chgData name="Zhang, Haiqi" userId="dc6f07b7-7346-4c29-a3b1-f7ab17ae5ceb" providerId="ADAL" clId="{346BFBDC-7442-1C42-BEC3-77F7829FE4A9}" dt="2025-06-28T22:03:06.522" v="2737" actId="1076"/>
          <ac:grpSpMkLst>
            <pc:docMk/>
            <pc:sldMk cId="211973908" sldId="1613"/>
            <ac:grpSpMk id="129" creationId="{62E24848-EA87-90E9-4029-295347DEABDE}"/>
          </ac:grpSpMkLst>
        </pc:grpChg>
        <pc:picChg chg="del">
          <ac:chgData name="Zhang, Haiqi" userId="dc6f07b7-7346-4c29-a3b1-f7ab17ae5ceb" providerId="ADAL" clId="{346BFBDC-7442-1C42-BEC3-77F7829FE4A9}" dt="2025-06-22T22:53:45.063" v="445" actId="478"/>
          <ac:picMkLst>
            <pc:docMk/>
            <pc:sldMk cId="211973908" sldId="1613"/>
            <ac:picMk id="2" creationId="{B91AD683-BEBC-4B11-B37F-2C626E1E8307}"/>
          </ac:picMkLst>
        </pc:picChg>
        <pc:picChg chg="del">
          <ac:chgData name="Zhang, Haiqi" userId="dc6f07b7-7346-4c29-a3b1-f7ab17ae5ceb" providerId="ADAL" clId="{346BFBDC-7442-1C42-BEC3-77F7829FE4A9}" dt="2025-06-22T22:53:43.657" v="444" actId="478"/>
          <ac:picMkLst>
            <pc:docMk/>
            <pc:sldMk cId="211973908" sldId="1613"/>
            <ac:picMk id="5" creationId="{69CED469-9A09-4D8F-BCE5-34D9FB7C9F1B}"/>
          </ac:picMkLst>
        </pc:picChg>
        <pc:picChg chg="add del mod">
          <ac:chgData name="Zhang, Haiqi" userId="dc6f07b7-7346-4c29-a3b1-f7ab17ae5ceb" providerId="ADAL" clId="{346BFBDC-7442-1C42-BEC3-77F7829FE4A9}" dt="2025-06-27T18:37:46.419" v="995" actId="478"/>
          <ac:picMkLst>
            <pc:docMk/>
            <pc:sldMk cId="211973908" sldId="1613"/>
            <ac:picMk id="6" creationId="{AF7EFC3F-031C-993F-5BBA-FE038152D7CA}"/>
          </ac:picMkLst>
        </pc:picChg>
        <pc:picChg chg="del mod">
          <ac:chgData name="Zhang, Haiqi" userId="dc6f07b7-7346-4c29-a3b1-f7ab17ae5ceb" providerId="ADAL" clId="{346BFBDC-7442-1C42-BEC3-77F7829FE4A9}" dt="2025-06-27T18:00:10.501" v="600" actId="478"/>
          <ac:picMkLst>
            <pc:docMk/>
            <pc:sldMk cId="211973908" sldId="1613"/>
            <ac:picMk id="8" creationId="{79E8265B-4F17-231C-E46F-E077ED75625D}"/>
          </ac:picMkLst>
        </pc:picChg>
        <pc:picChg chg="add del mod">
          <ac:chgData name="Zhang, Haiqi" userId="dc6f07b7-7346-4c29-a3b1-f7ab17ae5ceb" providerId="ADAL" clId="{346BFBDC-7442-1C42-BEC3-77F7829FE4A9}" dt="2025-06-27T19:58:26.283" v="1009" actId="478"/>
          <ac:picMkLst>
            <pc:docMk/>
            <pc:sldMk cId="211973908" sldId="1613"/>
            <ac:picMk id="18" creationId="{833F297A-C9C6-7914-249A-31F6504CC9EF}"/>
          </ac:picMkLst>
        </pc:picChg>
        <pc:picChg chg="add del mod">
          <ac:chgData name="Zhang, Haiqi" userId="dc6f07b7-7346-4c29-a3b1-f7ab17ae5ceb" providerId="ADAL" clId="{346BFBDC-7442-1C42-BEC3-77F7829FE4A9}" dt="2025-06-28T21:38:44.614" v="2460" actId="478"/>
          <ac:picMkLst>
            <pc:docMk/>
            <pc:sldMk cId="211973908" sldId="1613"/>
            <ac:picMk id="22" creationId="{D29FF6DB-6964-15C7-3EE8-852F3C31A8F5}"/>
          </ac:picMkLst>
        </pc:picChg>
        <pc:picChg chg="mod">
          <ac:chgData name="Zhang, Haiqi" userId="dc6f07b7-7346-4c29-a3b1-f7ab17ae5ceb" providerId="ADAL" clId="{346BFBDC-7442-1C42-BEC3-77F7829FE4A9}" dt="2025-06-28T21:43:48.271" v="2532" actId="1035"/>
          <ac:picMkLst>
            <pc:docMk/>
            <pc:sldMk cId="211973908" sldId="1613"/>
            <ac:picMk id="81" creationId="{1A5AF468-AB84-2179-4296-19167D7673B7}"/>
          </ac:picMkLst>
        </pc:picChg>
        <pc:picChg chg="mod">
          <ac:chgData name="Zhang, Haiqi" userId="dc6f07b7-7346-4c29-a3b1-f7ab17ae5ceb" providerId="ADAL" clId="{346BFBDC-7442-1C42-BEC3-77F7829FE4A9}" dt="2025-06-28T21:43:48.271" v="2532" actId="1035"/>
          <ac:picMkLst>
            <pc:docMk/>
            <pc:sldMk cId="211973908" sldId="1613"/>
            <ac:picMk id="82" creationId="{66759F98-2BF7-F56B-A3D4-0614FD973BCC}"/>
          </ac:picMkLst>
        </pc:picChg>
        <pc:picChg chg="mod topLvl">
          <ac:chgData name="Zhang, Haiqi" userId="dc6f07b7-7346-4c29-a3b1-f7ab17ae5ceb" providerId="ADAL" clId="{346BFBDC-7442-1C42-BEC3-77F7829FE4A9}" dt="2025-06-28T22:03:06.522" v="2737" actId="1076"/>
          <ac:picMkLst>
            <pc:docMk/>
            <pc:sldMk cId="211973908" sldId="1613"/>
            <ac:picMk id="131" creationId="{753506EA-0F1E-B868-35C3-D29E4E9565C9}"/>
          </ac:picMkLst>
        </pc:picChg>
        <pc:cxnChg chg="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13" creationId="{7C5A6165-A751-7E0A-8066-D43D32E47442}"/>
          </ac:cxnSpMkLst>
        </pc:cxnChg>
        <pc:cxnChg chg="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14" creationId="{B53F25C5-E473-ACD8-ABD2-DFC097BFF9AE}"/>
          </ac:cxnSpMkLst>
        </pc:cxnChg>
        <pc:cxnChg chg="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17" creationId="{CE2263FB-42FA-6EC3-44A6-258A2AD4D8A0}"/>
          </ac:cxnSpMkLst>
        </pc:cxnChg>
        <pc:cxnChg chg="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19" creationId="{B951A8E6-AAD7-EC37-97A9-9DDA054B979D}"/>
          </ac:cxnSpMkLst>
        </pc:cxnChg>
        <pc:cxnChg chg="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21" creationId="{E4BEBFAF-5071-DF08-FC29-485ED903B8A7}"/>
          </ac:cxnSpMkLst>
        </pc:cxnChg>
        <pc:cxnChg chg="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23" creationId="{F3F3188F-0252-0088-D5F4-AEA5955E04E9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24" creationId="{2CC00C2C-A28D-2029-40E8-40CE1A86AD7A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36" creationId="{986B0AF2-5C69-38A6-612A-1A8E6DEED4B9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37" creationId="{33FA1D09-02F2-C8FB-7A23-B0EC09B55BFE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38" creationId="{6DA297A3-8546-12DC-169E-91B674E0CCD4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39" creationId="{AD20A0B5-C006-989C-C397-0F44ABE79988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40" creationId="{8538572B-D588-7AE9-0AD6-F676B10EE4D7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41" creationId="{9CA2884D-F72D-94BD-975C-DDE7CCE95407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42" creationId="{2B29A876-67CB-7719-925B-27640EA8F961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43" creationId="{5824DC76-C622-8CEC-80E9-FF2505B84376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44" creationId="{9A0AF6DA-EF1B-D968-3B5C-DE0F6AD31414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46" creationId="{F1F367C0-BE64-7FD5-6C8F-E8F231E1B987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48" creationId="{7CEA4FE2-A718-BB54-F4AF-D862297035CD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50" creationId="{B10AC2EF-B38D-41E1-4302-A704985BDD49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56" creationId="{E322C56D-4C9A-008B-6725-B878F7FF9D8A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57" creationId="{DF6EA996-1A70-26AC-3989-D83AC85FA017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58" creationId="{B3C8B6C8-550F-B1CB-BC1F-9D1ADFE547B2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62" creationId="{1A51D854-D33E-5E51-B939-EE1646018AC3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63" creationId="{558C9762-86E2-778C-920C-570D093BD96A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64" creationId="{739399C4-C2C8-4EAA-EF9C-1138AE0F2A7D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65" creationId="{ACFE340B-2C07-F10A-79BA-F78DD8E4BC7C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66" creationId="{A3ED29FA-5605-9376-B03C-606C1F6FE83F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67" creationId="{A9FC91D0-F730-C9C1-5904-743D6A3C1074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68" creationId="{CBBEF6A0-53DF-7195-EACA-5D281ACBC7CC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69" creationId="{3A59DF99-D215-DB69-36E1-2AEF07BB6B2B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70" creationId="{490C9FF1-6591-DECA-ABCE-B08B22B41277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71" creationId="{E1BAD48F-67EF-7FDF-960B-881E4E765607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72" creationId="{1887B3D3-9E5F-E24F-D7FF-8FAC826D33AE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73" creationId="{3A136D44-3692-FB58-779A-ED5F5F06A633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74" creationId="{B96449C5-5208-4F08-F0D4-A9139B4892A9}"/>
          </ac:cxnSpMkLst>
        </pc:cxnChg>
        <pc:cxnChg chg="add del mod">
          <ac:chgData name="Zhang, Haiqi" userId="dc6f07b7-7346-4c29-a3b1-f7ab17ae5ceb" providerId="ADAL" clId="{346BFBDC-7442-1C42-BEC3-77F7829FE4A9}" dt="2025-06-28T22:05:47.893" v="2759" actId="478"/>
          <ac:cxnSpMkLst>
            <pc:docMk/>
            <pc:sldMk cId="211973908" sldId="1613"/>
            <ac:cxnSpMk id="77" creationId="{C872F1B2-DF7D-27AA-BEDB-9E5C75EDE5C3}"/>
          </ac:cxnSpMkLst>
        </pc:cxnChg>
        <pc:cxnChg chg="add del mod">
          <ac:chgData name="Zhang, Haiqi" userId="dc6f07b7-7346-4c29-a3b1-f7ab17ae5ceb" providerId="ADAL" clId="{346BFBDC-7442-1C42-BEC3-77F7829FE4A9}" dt="2025-06-28T22:05:46.176" v="2758" actId="478"/>
          <ac:cxnSpMkLst>
            <pc:docMk/>
            <pc:sldMk cId="211973908" sldId="1613"/>
            <ac:cxnSpMk id="91" creationId="{40F42278-27BB-BCCD-055B-DC187C75CABF}"/>
          </ac:cxnSpMkLst>
        </pc:cxnChg>
        <pc:cxnChg chg="add del mod">
          <ac:chgData name="Zhang, Haiqi" userId="dc6f07b7-7346-4c29-a3b1-f7ab17ae5ceb" providerId="ADAL" clId="{346BFBDC-7442-1C42-BEC3-77F7829FE4A9}" dt="2025-06-28T22:05:46.176" v="2758" actId="478"/>
          <ac:cxnSpMkLst>
            <pc:docMk/>
            <pc:sldMk cId="211973908" sldId="1613"/>
            <ac:cxnSpMk id="96" creationId="{6DE5C519-812B-BE86-0BB4-F416F6A55F1F}"/>
          </ac:cxnSpMkLst>
        </pc:cxnChg>
        <pc:cxnChg chg="add del mod">
          <ac:chgData name="Zhang, Haiqi" userId="dc6f07b7-7346-4c29-a3b1-f7ab17ae5ceb" providerId="ADAL" clId="{346BFBDC-7442-1C42-BEC3-77F7829FE4A9}" dt="2025-06-28T22:05:48.852" v="2760" actId="478"/>
          <ac:cxnSpMkLst>
            <pc:docMk/>
            <pc:sldMk cId="211973908" sldId="1613"/>
            <ac:cxnSpMk id="97" creationId="{5A432E4C-A477-B5BD-59DE-10069A806DE8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09" creationId="{6AD14068-9EE0-D915-8AD8-6608286CF0C5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0" creationId="{D2F4A816-1A6A-78D7-A4DD-0C2BB2D727C5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1" creationId="{AA7C85A0-F082-9FAC-32FB-9922B3BDD812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2" creationId="{9D87F532-5BED-7700-C36F-35E5852E9E93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3" creationId="{356D72A5-5D99-3234-FAA0-002DA2FC951E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4" creationId="{6856F424-0DD9-9266-2845-E5457C35497D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5" creationId="{1D1A0530-E942-D2F4-8884-ACBDE98A6E56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6" creationId="{E964B21E-DCC1-C686-8839-04898E90F29F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7" creationId="{8605E4A7-3D37-441F-84FF-E8D889166140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8" creationId="{FD688C3F-54F9-EFC1-62C3-4CBAC5DFF0BA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19" creationId="{91C18F7F-2D18-81B8-0578-92F3317651B8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20" creationId="{99692B15-55FE-7F31-9A52-6E4A104FD5EA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21" creationId="{BF581EEB-C05A-59F6-FA1F-6946ABE85FBE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22" creationId="{5ED1266C-26DC-D017-24CB-6B5D7AD1B9FB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23" creationId="{130E11BC-70A4-83C2-A25B-5878D4071C93}"/>
          </ac:cxnSpMkLst>
        </pc:cxnChg>
        <pc:cxnChg chg="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24" creationId="{D30EE596-7574-6EC5-946A-2067440F1229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25" creationId="{56BB520E-2B34-77EB-1025-E58E4D10389C}"/>
          </ac:cxnSpMkLst>
        </pc:cxnChg>
        <pc:cxnChg chg="add 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128" creationId="{45777E69-0731-B1F6-A711-FE6C8F781C99}"/>
          </ac:cxnSpMkLst>
        </pc:cxnChg>
        <pc:cxnChg chg="add 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132" creationId="{A2229852-A72D-E48E-D3D0-47BA965D50C4}"/>
          </ac:cxnSpMkLst>
        </pc:cxnChg>
        <pc:cxnChg chg="add 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134" creationId="{A52D8124-DA08-FE81-BCAE-E1B9D55710D1}"/>
          </ac:cxnSpMkLst>
        </pc:cxnChg>
        <pc:cxnChg chg="add mod">
          <ac:chgData name="Zhang, Haiqi" userId="dc6f07b7-7346-4c29-a3b1-f7ab17ae5ceb" providerId="ADAL" clId="{346BFBDC-7442-1C42-BEC3-77F7829FE4A9}" dt="2025-06-28T21:43:48.271" v="2532" actId="1035"/>
          <ac:cxnSpMkLst>
            <pc:docMk/>
            <pc:sldMk cId="211973908" sldId="1613"/>
            <ac:cxnSpMk id="136" creationId="{508084F9-BE05-9AB1-60AF-9361EF5C2449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40" creationId="{FCA6C1F6-3590-7571-73B4-FB868188CAAC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41" creationId="{F7BA8B37-37DE-FC21-1E8A-2B43E83229CD}"/>
          </ac:cxnSpMkLst>
        </pc:cxnChg>
        <pc:cxnChg chg="add del mod">
          <ac:chgData name="Zhang, Haiqi" userId="dc6f07b7-7346-4c29-a3b1-f7ab17ae5ceb" providerId="ADAL" clId="{346BFBDC-7442-1C42-BEC3-77F7829FE4A9}" dt="2025-06-28T22:05:50.021" v="2761" actId="478"/>
          <ac:cxnSpMkLst>
            <pc:docMk/>
            <pc:sldMk cId="211973908" sldId="1613"/>
            <ac:cxnSpMk id="142" creationId="{ECD575F5-68E0-8AEA-F998-0D64FFA88D87}"/>
          </ac:cxnSpMkLst>
        </pc:cxnChg>
        <pc:cxnChg chg="add del mod">
          <ac:chgData name="Zhang, Haiqi" userId="dc6f07b7-7346-4c29-a3b1-f7ab17ae5ceb" providerId="ADAL" clId="{346BFBDC-7442-1C42-BEC3-77F7829FE4A9}" dt="2025-06-28T22:05:53.258" v="2762" actId="478"/>
          <ac:cxnSpMkLst>
            <pc:docMk/>
            <pc:sldMk cId="211973908" sldId="1613"/>
            <ac:cxnSpMk id="144" creationId="{FC245501-D2B7-963F-644F-8A1190781D13}"/>
          </ac:cxnSpMkLst>
        </pc:cxnChg>
      </pc:sldChg>
      <pc:sldChg chg="add del">
        <pc:chgData name="Zhang, Haiqi" userId="dc6f07b7-7346-4c29-a3b1-f7ab17ae5ceb" providerId="ADAL" clId="{346BFBDC-7442-1C42-BEC3-77F7829FE4A9}" dt="2025-06-22T22:52:22.394" v="439" actId="2696"/>
        <pc:sldMkLst>
          <pc:docMk/>
          <pc:sldMk cId="838825622" sldId="1615"/>
        </pc:sldMkLst>
      </pc:sldChg>
      <pc:sldChg chg="addSp delSp modSp add del mod ord">
        <pc:chgData name="Zhang, Haiqi" userId="dc6f07b7-7346-4c29-a3b1-f7ab17ae5ceb" providerId="ADAL" clId="{346BFBDC-7442-1C42-BEC3-77F7829FE4A9}" dt="2025-06-29T00:16:30.441" v="7001" actId="2696"/>
        <pc:sldMkLst>
          <pc:docMk/>
          <pc:sldMk cId="1326846836" sldId="1616"/>
        </pc:sldMkLst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2" creationId="{181218BE-40C5-79E7-339F-219C001E821A}"/>
          </ac:spMkLst>
        </pc:spChg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3" creationId="{CC0CE92F-7280-ACAF-E685-8ECFFE05A7E6}"/>
          </ac:spMkLst>
        </pc:spChg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5" creationId="{A30CE38D-43AB-7352-6350-1A29BADA4CA7}"/>
          </ac:spMkLst>
        </pc:spChg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6" creationId="{7619B58E-C249-4FBB-92AE-BE754B76BFA5}"/>
          </ac:spMkLst>
        </pc:spChg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8" creationId="{84B43677-621A-3D3D-D1A1-6D70EDCBE78F}"/>
          </ac:spMkLst>
        </pc:spChg>
        <pc:spChg chg="mod">
          <ac:chgData name="Zhang, Haiqi" userId="dc6f07b7-7346-4c29-a3b1-f7ab17ae5ceb" providerId="ADAL" clId="{346BFBDC-7442-1C42-BEC3-77F7829FE4A9}" dt="2025-06-28T21:50:48.992" v="2597" actId="207"/>
          <ac:spMkLst>
            <pc:docMk/>
            <pc:sldMk cId="1326846836" sldId="1616"/>
            <ac:spMk id="9" creationId="{67F14264-C9CF-D914-D1A0-C0B7106824FC}"/>
          </ac:spMkLst>
        </pc:spChg>
        <pc:spChg chg="mod">
          <ac:chgData name="Zhang, Haiqi" userId="dc6f07b7-7346-4c29-a3b1-f7ab17ae5ceb" providerId="ADAL" clId="{346BFBDC-7442-1C42-BEC3-77F7829FE4A9}" dt="2025-06-28T21:50:38.972" v="2596" actId="108"/>
          <ac:spMkLst>
            <pc:docMk/>
            <pc:sldMk cId="1326846836" sldId="1616"/>
            <ac:spMk id="10" creationId="{B18496E3-F0C2-6EF6-B09D-720160023D34}"/>
          </ac:spMkLst>
        </pc:spChg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11" creationId="{56FAC75C-5F21-CA68-03CE-007849E7A15B}"/>
          </ac:spMkLst>
        </pc:spChg>
        <pc:spChg chg="mod">
          <ac:chgData name="Zhang, Haiqi" userId="dc6f07b7-7346-4c29-a3b1-f7ab17ae5ceb" providerId="ADAL" clId="{346BFBDC-7442-1C42-BEC3-77F7829FE4A9}" dt="2025-06-28T21:47:44.461" v="2569" actId="108"/>
          <ac:spMkLst>
            <pc:docMk/>
            <pc:sldMk cId="1326846836" sldId="1616"/>
            <ac:spMk id="13" creationId="{E1476F84-CEB2-4CD9-CB5D-11446567AE32}"/>
          </ac:spMkLst>
        </pc:spChg>
        <pc:spChg chg="mod">
          <ac:chgData name="Zhang, Haiqi" userId="dc6f07b7-7346-4c29-a3b1-f7ab17ae5ceb" providerId="ADAL" clId="{346BFBDC-7442-1C42-BEC3-77F7829FE4A9}" dt="2025-06-27T18:30:56.246" v="976"/>
          <ac:spMkLst>
            <pc:docMk/>
            <pc:sldMk cId="1326846836" sldId="1616"/>
            <ac:spMk id="16" creationId="{F7F9A688-D7FB-5ED5-587A-1986EF4AE92C}"/>
          </ac:spMkLst>
        </pc:spChg>
        <pc:spChg chg="mod">
          <ac:chgData name="Zhang, Haiqi" userId="dc6f07b7-7346-4c29-a3b1-f7ab17ae5ceb" providerId="ADAL" clId="{346BFBDC-7442-1C42-BEC3-77F7829FE4A9}" dt="2025-06-27T18:30:56.907" v="977"/>
          <ac:spMkLst>
            <pc:docMk/>
            <pc:sldMk cId="1326846836" sldId="1616"/>
            <ac:spMk id="17" creationId="{32BC3514-67E3-5FB8-C264-A4247CEB387C}"/>
          </ac:spMkLst>
        </pc:spChg>
        <pc:spChg chg="mod">
          <ac:chgData name="Zhang, Haiqi" userId="dc6f07b7-7346-4c29-a3b1-f7ab17ae5ceb" providerId="ADAL" clId="{346BFBDC-7442-1C42-BEC3-77F7829FE4A9}" dt="2025-06-28T21:46:10.828" v="2559" actId="13822"/>
          <ac:spMkLst>
            <pc:docMk/>
            <pc:sldMk cId="1326846836" sldId="1616"/>
            <ac:spMk id="18" creationId="{E06DF7A9-3991-AAE2-C2AD-3C33EE4637D2}"/>
          </ac:spMkLst>
        </pc:spChg>
        <pc:spChg chg="mod">
          <ac:chgData name="Zhang, Haiqi" userId="dc6f07b7-7346-4c29-a3b1-f7ab17ae5ceb" providerId="ADAL" clId="{346BFBDC-7442-1C42-BEC3-77F7829FE4A9}" dt="2025-06-28T21:46:53.241" v="2562" actId="207"/>
          <ac:spMkLst>
            <pc:docMk/>
            <pc:sldMk cId="1326846836" sldId="1616"/>
            <ac:spMk id="19" creationId="{960758C2-9F06-9B28-02BB-1B34C387AE48}"/>
          </ac:spMkLst>
        </pc:spChg>
        <pc:spChg chg="mod">
          <ac:chgData name="Zhang, Haiqi" userId="dc6f07b7-7346-4c29-a3b1-f7ab17ae5ceb" providerId="ADAL" clId="{346BFBDC-7442-1C42-BEC3-77F7829FE4A9}" dt="2025-06-27T18:31:01.569" v="987"/>
          <ac:spMkLst>
            <pc:docMk/>
            <pc:sldMk cId="1326846836" sldId="1616"/>
            <ac:spMk id="20" creationId="{AD9F03B1-BF29-3B0C-5AA6-2BCBAACD24AD}"/>
          </ac:spMkLst>
        </pc:spChg>
        <pc:spChg chg="mod">
          <ac:chgData name="Zhang, Haiqi" userId="dc6f07b7-7346-4c29-a3b1-f7ab17ae5ceb" providerId="ADAL" clId="{346BFBDC-7442-1C42-BEC3-77F7829FE4A9}" dt="2025-06-27T18:31:03.505" v="990"/>
          <ac:spMkLst>
            <pc:docMk/>
            <pc:sldMk cId="1326846836" sldId="1616"/>
            <ac:spMk id="21" creationId="{4A277458-E565-CD6F-F136-681B93C85D81}"/>
          </ac:spMkLst>
        </pc:spChg>
        <pc:spChg chg="mod">
          <ac:chgData name="Zhang, Haiqi" userId="dc6f07b7-7346-4c29-a3b1-f7ab17ae5ceb" providerId="ADAL" clId="{346BFBDC-7442-1C42-BEC3-77F7829FE4A9}" dt="2025-06-28T21:46:02.313" v="2557" actId="13822"/>
          <ac:spMkLst>
            <pc:docMk/>
            <pc:sldMk cId="1326846836" sldId="1616"/>
            <ac:spMk id="22" creationId="{48B968A3-63C7-B0A5-1880-CDC9AD88CD64}"/>
          </ac:spMkLst>
        </pc:spChg>
        <pc:spChg chg="mod">
          <ac:chgData name="Zhang, Haiqi" userId="dc6f07b7-7346-4c29-a3b1-f7ab17ae5ceb" providerId="ADAL" clId="{346BFBDC-7442-1C42-BEC3-77F7829FE4A9}" dt="2025-06-28T21:46:48.070" v="2560" actId="207"/>
          <ac:spMkLst>
            <pc:docMk/>
            <pc:sldMk cId="1326846836" sldId="1616"/>
            <ac:spMk id="23" creationId="{C58F5FDF-AB0D-FDCC-5C81-700868FCA2F1}"/>
          </ac:spMkLst>
        </pc:spChg>
        <pc:spChg chg="mod">
          <ac:chgData name="Zhang, Haiqi" userId="dc6f07b7-7346-4c29-a3b1-f7ab17ae5ceb" providerId="ADAL" clId="{346BFBDC-7442-1C42-BEC3-77F7829FE4A9}" dt="2025-06-27T18:30:58.765" v="981" actId="20577"/>
          <ac:spMkLst>
            <pc:docMk/>
            <pc:sldMk cId="1326846836" sldId="1616"/>
            <ac:spMk id="24" creationId="{215C8FA0-08BB-3285-B136-1B2A0CE6F4D0}"/>
          </ac:spMkLst>
        </pc:spChg>
        <pc:spChg chg="mod">
          <ac:chgData name="Zhang, Haiqi" userId="dc6f07b7-7346-4c29-a3b1-f7ab17ae5ceb" providerId="ADAL" clId="{346BFBDC-7442-1C42-BEC3-77F7829FE4A9}" dt="2025-06-27T18:30:59.294" v="983"/>
          <ac:spMkLst>
            <pc:docMk/>
            <pc:sldMk cId="1326846836" sldId="1616"/>
            <ac:spMk id="25" creationId="{899FE751-3798-40C7-931D-D4AB006681F6}"/>
          </ac:spMkLst>
        </pc:spChg>
        <pc:spChg chg="mod">
          <ac:chgData name="Zhang, Haiqi" userId="dc6f07b7-7346-4c29-a3b1-f7ab17ae5ceb" providerId="ADAL" clId="{346BFBDC-7442-1C42-BEC3-77F7829FE4A9}" dt="2025-06-28T21:46:07.950" v="2558" actId="13822"/>
          <ac:spMkLst>
            <pc:docMk/>
            <pc:sldMk cId="1326846836" sldId="1616"/>
            <ac:spMk id="26" creationId="{66DC638A-33E8-6311-F5D3-33E7A03B8C73}"/>
          </ac:spMkLst>
        </pc:spChg>
        <pc:spChg chg="mod">
          <ac:chgData name="Zhang, Haiqi" userId="dc6f07b7-7346-4c29-a3b1-f7ab17ae5ceb" providerId="ADAL" clId="{346BFBDC-7442-1C42-BEC3-77F7829FE4A9}" dt="2025-06-28T21:46:50.565" v="2561" actId="207"/>
          <ac:spMkLst>
            <pc:docMk/>
            <pc:sldMk cId="1326846836" sldId="1616"/>
            <ac:spMk id="27" creationId="{C9F80336-B4A7-C07A-C8AF-F88A9229E77F}"/>
          </ac:spMkLst>
        </pc:spChg>
        <pc:spChg chg="mod">
          <ac:chgData name="Zhang, Haiqi" userId="dc6f07b7-7346-4c29-a3b1-f7ab17ae5ceb" providerId="ADAL" clId="{346BFBDC-7442-1C42-BEC3-77F7829FE4A9}" dt="2025-06-28T21:48:43.961" v="2580" actId="113"/>
          <ac:spMkLst>
            <pc:docMk/>
            <pc:sldMk cId="1326846836" sldId="1616"/>
            <ac:spMk id="29" creationId="{F06B142C-112E-02FA-E293-E4A9C403CC6D}"/>
          </ac:spMkLst>
        </pc:spChg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30" creationId="{401ACEC0-5024-001E-DAC7-D48EC8E82FB7}"/>
          </ac:spMkLst>
        </pc:spChg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31" creationId="{BBD1D1BF-4998-8D4D-490B-ECD1477FFEC0}"/>
          </ac:spMkLst>
        </pc:spChg>
        <pc:spChg chg="add del mod">
          <ac:chgData name="Zhang, Haiqi" userId="dc6f07b7-7346-4c29-a3b1-f7ab17ae5ceb" providerId="ADAL" clId="{346BFBDC-7442-1C42-BEC3-77F7829FE4A9}" dt="2025-06-27T18:30:55.072" v="974"/>
          <ac:spMkLst>
            <pc:docMk/>
            <pc:sldMk cId="1326846836" sldId="1616"/>
            <ac:spMk id="32" creationId="{47F1A748-43AA-CD2F-94AA-D4AA4C95B342}"/>
          </ac:spMkLst>
        </pc:spChg>
        <pc:spChg chg="add del mod">
          <ac:chgData name="Zhang, Haiqi" userId="dc6f07b7-7346-4c29-a3b1-f7ab17ae5ceb" providerId="ADAL" clId="{346BFBDC-7442-1C42-BEC3-77F7829FE4A9}" dt="2025-06-28T21:48:36.662" v="2578" actId="478"/>
          <ac:spMkLst>
            <pc:docMk/>
            <pc:sldMk cId="1326846836" sldId="1616"/>
            <ac:spMk id="33" creationId="{6FFBBD67-B3EA-2DF7-1B12-5D4B315F198B}"/>
          </ac:spMkLst>
        </pc:spChg>
        <pc:spChg chg="mod">
          <ac:chgData name="Zhang, Haiqi" userId="dc6f07b7-7346-4c29-a3b1-f7ab17ae5ceb" providerId="ADAL" clId="{346BFBDC-7442-1C42-BEC3-77F7829FE4A9}" dt="2025-06-28T21:48:55.255" v="2590" actId="113"/>
          <ac:spMkLst>
            <pc:docMk/>
            <pc:sldMk cId="1326846836" sldId="1616"/>
            <ac:spMk id="34" creationId="{90C7073B-BC31-3D40-B2FA-335940625C14}"/>
          </ac:spMkLst>
        </pc:spChg>
        <pc:spChg chg="mod">
          <ac:chgData name="Zhang, Haiqi" userId="dc6f07b7-7346-4c29-a3b1-f7ab17ae5ceb" providerId="ADAL" clId="{346BFBDC-7442-1C42-BEC3-77F7829FE4A9}" dt="2025-06-28T21:47:50.291" v="2570" actId="108"/>
          <ac:spMkLst>
            <pc:docMk/>
            <pc:sldMk cId="1326846836" sldId="1616"/>
            <ac:spMk id="52" creationId="{B101C11F-1D5F-46C1-B0F1-9B89417B3281}"/>
          </ac:spMkLst>
        </pc:spChg>
        <pc:spChg chg="mod">
          <ac:chgData name="Zhang, Haiqi" userId="dc6f07b7-7346-4c29-a3b1-f7ab17ae5ceb" providerId="ADAL" clId="{346BFBDC-7442-1C42-BEC3-77F7829FE4A9}" dt="2025-06-27T18:30:55.652" v="975" actId="1076"/>
          <ac:spMkLst>
            <pc:docMk/>
            <pc:sldMk cId="1326846836" sldId="1616"/>
            <ac:spMk id="53" creationId="{53768277-1BDB-440A-3816-C8F035E3A092}"/>
          </ac:spMkLst>
        </pc:spChg>
        <pc:spChg chg="mod">
          <ac:chgData name="Zhang, Haiqi" userId="dc6f07b7-7346-4c29-a3b1-f7ab17ae5ceb" providerId="ADAL" clId="{346BFBDC-7442-1C42-BEC3-77F7829FE4A9}" dt="2025-06-27T18:30:55.652" v="975" actId="1076"/>
          <ac:spMkLst>
            <pc:docMk/>
            <pc:sldMk cId="1326846836" sldId="1616"/>
            <ac:spMk id="54" creationId="{CF4CA2BD-A346-D937-0A67-D423229959DC}"/>
          </ac:spMkLst>
        </pc:spChg>
        <pc:spChg chg="mod">
          <ac:chgData name="Zhang, Haiqi" userId="dc6f07b7-7346-4c29-a3b1-f7ab17ae5ceb" providerId="ADAL" clId="{346BFBDC-7442-1C42-BEC3-77F7829FE4A9}" dt="2025-06-28T21:47:15.561" v="2568" actId="207"/>
          <ac:spMkLst>
            <pc:docMk/>
            <pc:sldMk cId="1326846836" sldId="1616"/>
            <ac:spMk id="55" creationId="{441972B4-7AEB-6B5D-0A8A-096DD70482C5}"/>
          </ac:spMkLst>
        </pc:spChg>
        <pc:spChg chg="mod">
          <ac:chgData name="Zhang, Haiqi" userId="dc6f07b7-7346-4c29-a3b1-f7ab17ae5ceb" providerId="ADAL" clId="{346BFBDC-7442-1C42-BEC3-77F7829FE4A9}" dt="2025-06-28T21:47:02.124" v="2565" actId="207"/>
          <ac:spMkLst>
            <pc:docMk/>
            <pc:sldMk cId="1326846836" sldId="1616"/>
            <ac:spMk id="56" creationId="{81979CEB-FE4F-8AD3-8711-4DCE0855BA9B}"/>
          </ac:spMkLst>
        </pc:spChg>
        <pc:spChg chg="mod">
          <ac:chgData name="Zhang, Haiqi" userId="dc6f07b7-7346-4c29-a3b1-f7ab17ae5ceb" providerId="ADAL" clId="{346BFBDC-7442-1C42-BEC3-77F7829FE4A9}" dt="2025-06-27T18:30:55.652" v="975" actId="1076"/>
          <ac:spMkLst>
            <pc:docMk/>
            <pc:sldMk cId="1326846836" sldId="1616"/>
            <ac:spMk id="57" creationId="{40F97DE2-E331-B494-C094-49A2C82FADA6}"/>
          </ac:spMkLst>
        </pc:spChg>
        <pc:spChg chg="mod">
          <ac:chgData name="Zhang, Haiqi" userId="dc6f07b7-7346-4c29-a3b1-f7ab17ae5ceb" providerId="ADAL" clId="{346BFBDC-7442-1C42-BEC3-77F7829FE4A9}" dt="2025-06-27T18:30:55.652" v="975" actId="1076"/>
          <ac:spMkLst>
            <pc:docMk/>
            <pc:sldMk cId="1326846836" sldId="1616"/>
            <ac:spMk id="58" creationId="{C48397D8-2878-F928-0B4F-5081DE9F3F26}"/>
          </ac:spMkLst>
        </pc:spChg>
        <pc:spChg chg="mod">
          <ac:chgData name="Zhang, Haiqi" userId="dc6f07b7-7346-4c29-a3b1-f7ab17ae5ceb" providerId="ADAL" clId="{346BFBDC-7442-1C42-BEC3-77F7829FE4A9}" dt="2025-06-28T21:47:04.885" v="2566" actId="13822"/>
          <ac:spMkLst>
            <pc:docMk/>
            <pc:sldMk cId="1326846836" sldId="1616"/>
            <ac:spMk id="59" creationId="{6959AE3B-BC5D-AD9C-5585-5CB02AC953C5}"/>
          </ac:spMkLst>
        </pc:spChg>
        <pc:spChg chg="mod">
          <ac:chgData name="Zhang, Haiqi" userId="dc6f07b7-7346-4c29-a3b1-f7ab17ae5ceb" providerId="ADAL" clId="{346BFBDC-7442-1C42-BEC3-77F7829FE4A9}" dt="2025-06-28T21:46:56.499" v="2563" actId="207"/>
          <ac:spMkLst>
            <pc:docMk/>
            <pc:sldMk cId="1326846836" sldId="1616"/>
            <ac:spMk id="60" creationId="{C49177DC-06E6-19BF-73C3-A7C1F25A6862}"/>
          </ac:spMkLst>
        </pc:spChg>
        <pc:spChg chg="mod">
          <ac:chgData name="Zhang, Haiqi" userId="dc6f07b7-7346-4c29-a3b1-f7ab17ae5ceb" providerId="ADAL" clId="{346BFBDC-7442-1C42-BEC3-77F7829FE4A9}" dt="2025-06-27T18:30:55.652" v="975" actId="1076"/>
          <ac:spMkLst>
            <pc:docMk/>
            <pc:sldMk cId="1326846836" sldId="1616"/>
            <ac:spMk id="61" creationId="{E62B12E5-083F-D641-FCC8-1D34CF9BDEFC}"/>
          </ac:spMkLst>
        </pc:spChg>
        <pc:spChg chg="mod">
          <ac:chgData name="Zhang, Haiqi" userId="dc6f07b7-7346-4c29-a3b1-f7ab17ae5ceb" providerId="ADAL" clId="{346BFBDC-7442-1C42-BEC3-77F7829FE4A9}" dt="2025-06-27T18:30:55.652" v="975" actId="1076"/>
          <ac:spMkLst>
            <pc:docMk/>
            <pc:sldMk cId="1326846836" sldId="1616"/>
            <ac:spMk id="62" creationId="{67834A47-9316-06FF-C4BE-D6B002E73C4A}"/>
          </ac:spMkLst>
        </pc:spChg>
        <pc:spChg chg="mod">
          <ac:chgData name="Zhang, Haiqi" userId="dc6f07b7-7346-4c29-a3b1-f7ab17ae5ceb" providerId="ADAL" clId="{346BFBDC-7442-1C42-BEC3-77F7829FE4A9}" dt="2025-06-28T21:47:12.973" v="2567" actId="13822"/>
          <ac:spMkLst>
            <pc:docMk/>
            <pc:sldMk cId="1326846836" sldId="1616"/>
            <ac:spMk id="63" creationId="{286F331D-AD3B-9392-45CF-778C2A6FAC47}"/>
          </ac:spMkLst>
        </pc:spChg>
        <pc:spChg chg="mod">
          <ac:chgData name="Zhang, Haiqi" userId="dc6f07b7-7346-4c29-a3b1-f7ab17ae5ceb" providerId="ADAL" clId="{346BFBDC-7442-1C42-BEC3-77F7829FE4A9}" dt="2025-06-28T21:46:58.985" v="2564" actId="207"/>
          <ac:spMkLst>
            <pc:docMk/>
            <pc:sldMk cId="1326846836" sldId="1616"/>
            <ac:spMk id="64" creationId="{1FB688CF-1557-108B-977F-F6E36D082249}"/>
          </ac:spMkLst>
        </pc:spChg>
        <pc:spChg chg="mod">
          <ac:chgData name="Zhang, Haiqi" userId="dc6f07b7-7346-4c29-a3b1-f7ab17ae5ceb" providerId="ADAL" clId="{346BFBDC-7442-1C42-BEC3-77F7829FE4A9}" dt="2025-06-28T21:48:14.703" v="2572" actId="108"/>
          <ac:spMkLst>
            <pc:docMk/>
            <pc:sldMk cId="1326846836" sldId="1616"/>
            <ac:spMk id="76" creationId="{F294281B-1279-CF5E-3BAA-039376284FD4}"/>
          </ac:spMkLst>
        </pc:spChg>
        <pc:picChg chg="del">
          <ac:chgData name="Zhang, Haiqi" userId="dc6f07b7-7346-4c29-a3b1-f7ab17ae5ceb" providerId="ADAL" clId="{346BFBDC-7442-1C42-BEC3-77F7829FE4A9}" dt="2025-06-22T22:49:52.877" v="411" actId="478"/>
          <ac:picMkLst>
            <pc:docMk/>
            <pc:sldMk cId="1326846836" sldId="1616"/>
            <ac:picMk id="2" creationId="{B91AD683-BEBC-4B11-B37F-2C626E1E8307}"/>
          </ac:picMkLst>
        </pc:picChg>
        <pc:picChg chg="del">
          <ac:chgData name="Zhang, Haiqi" userId="dc6f07b7-7346-4c29-a3b1-f7ab17ae5ceb" providerId="ADAL" clId="{346BFBDC-7442-1C42-BEC3-77F7829FE4A9}" dt="2025-06-22T22:49:51.763" v="410" actId="478"/>
          <ac:picMkLst>
            <pc:docMk/>
            <pc:sldMk cId="1326846836" sldId="1616"/>
            <ac:picMk id="5" creationId="{69CED469-9A09-4D8F-BCE5-34D9FB7C9F1B}"/>
          </ac:picMkLst>
        </pc:picChg>
        <pc:cxnChg chg="mod">
          <ac:chgData name="Zhang, Haiqi" userId="dc6f07b7-7346-4c29-a3b1-f7ab17ae5ceb" providerId="ADAL" clId="{346BFBDC-7442-1C42-BEC3-77F7829FE4A9}" dt="2025-06-28T21:51:11.134" v="2599" actId="13822"/>
          <ac:cxnSpMkLst>
            <pc:docMk/>
            <pc:sldMk cId="1326846836" sldId="1616"/>
            <ac:cxnSpMk id="67" creationId="{97AD768C-2A90-F7DA-77D7-9827A1754925}"/>
          </ac:cxnSpMkLst>
        </pc:cxnChg>
        <pc:cxnChg chg="mod">
          <ac:chgData name="Zhang, Haiqi" userId="dc6f07b7-7346-4c29-a3b1-f7ab17ae5ceb" providerId="ADAL" clId="{346BFBDC-7442-1C42-BEC3-77F7829FE4A9}" dt="2025-06-28T21:51:04.720" v="2598" actId="13822"/>
          <ac:cxnSpMkLst>
            <pc:docMk/>
            <pc:sldMk cId="1326846836" sldId="1616"/>
            <ac:cxnSpMk id="68" creationId="{7C25B937-E6CD-5766-6777-6B80BD42E941}"/>
          </ac:cxnSpMkLst>
        </pc:cxnChg>
      </pc:sldChg>
      <pc:sldChg chg="addSp delSp modSp add mod modTransition modAnim modNotesTx">
        <pc:chgData name="Zhang, Haiqi" userId="dc6f07b7-7346-4c29-a3b1-f7ab17ae5ceb" providerId="ADAL" clId="{346BFBDC-7442-1C42-BEC3-77F7829FE4A9}" dt="2025-06-30T04:38:50.922" v="7158"/>
        <pc:sldMkLst>
          <pc:docMk/>
          <pc:sldMk cId="1030650180" sldId="1617"/>
        </pc:sldMkLst>
        <pc:picChg chg="add mod">
          <ac:chgData name="Zhang, Haiqi" userId="dc6f07b7-7346-4c29-a3b1-f7ab17ae5ceb" providerId="ADAL" clId="{346BFBDC-7442-1C42-BEC3-77F7829FE4A9}" dt="2025-06-30T04:38:50.922" v="7158"/>
          <ac:picMkLst>
            <pc:docMk/>
            <pc:sldMk cId="1030650180" sldId="1617"/>
            <ac:picMk id="2" creationId="{A4A0406C-ABD4-4673-5BF2-0AB6CCB1967C}"/>
          </ac:picMkLst>
        </pc:picChg>
        <pc:picChg chg="del">
          <ac:chgData name="Zhang, Haiqi" userId="dc6f07b7-7346-4c29-a3b1-f7ab17ae5ceb" providerId="ADAL" clId="{346BFBDC-7442-1C42-BEC3-77F7829FE4A9}" dt="2025-06-22T22:50:13.323" v="413" actId="478"/>
          <ac:picMkLst>
            <pc:docMk/>
            <pc:sldMk cId="1030650180" sldId="1617"/>
            <ac:picMk id="2" creationId="{B91AD683-BEBC-4B11-B37F-2C626E1E8307}"/>
          </ac:picMkLst>
        </pc:picChg>
        <pc:picChg chg="del">
          <ac:chgData name="Zhang, Haiqi" userId="dc6f07b7-7346-4c29-a3b1-f7ab17ae5ceb" providerId="ADAL" clId="{346BFBDC-7442-1C42-BEC3-77F7829FE4A9}" dt="2025-06-22T22:50:14.358" v="414" actId="478"/>
          <ac:picMkLst>
            <pc:docMk/>
            <pc:sldMk cId="1030650180" sldId="1617"/>
            <ac:picMk id="5" creationId="{69CED469-9A09-4D8F-BCE5-34D9FB7C9F1B}"/>
          </ac:picMkLst>
        </pc:picChg>
      </pc:sldChg>
      <pc:sldChg chg="addSp delSp modSp add mod modTransition modAnim modNotesTx">
        <pc:chgData name="Zhang, Haiqi" userId="dc6f07b7-7346-4c29-a3b1-f7ab17ae5ceb" providerId="ADAL" clId="{346BFBDC-7442-1C42-BEC3-77F7829FE4A9}" dt="2025-06-30T04:40:37.471" v="7161"/>
        <pc:sldMkLst>
          <pc:docMk/>
          <pc:sldMk cId="993463680" sldId="1654"/>
        </pc:sldMkLst>
        <pc:spChg chg="mod">
          <ac:chgData name="Zhang, Haiqi" userId="dc6f07b7-7346-4c29-a3b1-f7ab17ae5ceb" providerId="ADAL" clId="{346BFBDC-7442-1C42-BEC3-77F7829FE4A9}" dt="2025-06-28T21:53:27.131" v="2611" actId="13822"/>
          <ac:spMkLst>
            <pc:docMk/>
            <pc:sldMk cId="993463680" sldId="1654"/>
            <ac:spMk id="8" creationId="{6EE24152-A949-D376-BCE1-6F95B4061590}"/>
          </ac:spMkLst>
        </pc:spChg>
        <pc:picChg chg="add mod">
          <ac:chgData name="Zhang, Haiqi" userId="dc6f07b7-7346-4c29-a3b1-f7ab17ae5ceb" providerId="ADAL" clId="{346BFBDC-7442-1C42-BEC3-77F7829FE4A9}" dt="2025-06-30T04:40:37.471" v="7161"/>
          <ac:picMkLst>
            <pc:docMk/>
            <pc:sldMk cId="993463680" sldId="1654"/>
            <ac:picMk id="2" creationId="{3F413763-3A10-2874-ABE8-FAACB5723D8B}"/>
          </ac:picMkLst>
        </pc:picChg>
        <pc:picChg chg="del">
          <ac:chgData name="Zhang, Haiqi" userId="dc6f07b7-7346-4c29-a3b1-f7ab17ae5ceb" providerId="ADAL" clId="{346BFBDC-7442-1C42-BEC3-77F7829FE4A9}" dt="2025-06-22T22:53:53.567" v="447" actId="478"/>
          <ac:picMkLst>
            <pc:docMk/>
            <pc:sldMk cId="993463680" sldId="1654"/>
            <ac:picMk id="2" creationId="{B91AD683-BEBC-4B11-B37F-2C626E1E8307}"/>
          </ac:picMkLst>
        </pc:picChg>
        <pc:picChg chg="del">
          <ac:chgData name="Zhang, Haiqi" userId="dc6f07b7-7346-4c29-a3b1-f7ab17ae5ceb" providerId="ADAL" clId="{346BFBDC-7442-1C42-BEC3-77F7829FE4A9}" dt="2025-06-22T22:53:52.607" v="446" actId="478"/>
          <ac:picMkLst>
            <pc:docMk/>
            <pc:sldMk cId="993463680" sldId="1654"/>
            <ac:picMk id="5" creationId="{69CED469-9A09-4D8F-BCE5-34D9FB7C9F1B}"/>
          </ac:picMkLst>
        </pc:picChg>
        <pc:cxnChg chg="mod">
          <ac:chgData name="Zhang, Haiqi" userId="dc6f07b7-7346-4c29-a3b1-f7ab17ae5ceb" providerId="ADAL" clId="{346BFBDC-7442-1C42-BEC3-77F7829FE4A9}" dt="2025-06-28T21:53:19.581" v="2610" actId="1076"/>
          <ac:cxnSpMkLst>
            <pc:docMk/>
            <pc:sldMk cId="993463680" sldId="1654"/>
            <ac:cxnSpMk id="10" creationId="{AE825F25-2743-7DF5-57F8-1E78EB34AAF6}"/>
          </ac:cxnSpMkLst>
        </pc:cxnChg>
        <pc:cxnChg chg="mod">
          <ac:chgData name="Zhang, Haiqi" userId="dc6f07b7-7346-4c29-a3b1-f7ab17ae5ceb" providerId="ADAL" clId="{346BFBDC-7442-1C42-BEC3-77F7829FE4A9}" dt="2025-06-28T21:53:19.581" v="2610" actId="1076"/>
          <ac:cxnSpMkLst>
            <pc:docMk/>
            <pc:sldMk cId="993463680" sldId="1654"/>
            <ac:cxnSpMk id="12" creationId="{C8373723-97C8-F761-B1B1-D2A420968185}"/>
          </ac:cxnSpMkLst>
        </pc:cxnChg>
      </pc:sldChg>
      <pc:sldChg chg="addSp delSp modSp add mod modTransition modAnim modNotesTx">
        <pc:chgData name="Zhang, Haiqi" userId="dc6f07b7-7346-4c29-a3b1-f7ab17ae5ceb" providerId="ADAL" clId="{346BFBDC-7442-1C42-BEC3-77F7829FE4A9}" dt="2025-06-30T04:46:40.960" v="7172"/>
        <pc:sldMkLst>
          <pc:docMk/>
          <pc:sldMk cId="3871207001" sldId="1660"/>
        </pc:sldMkLst>
        <pc:spChg chg="mod">
          <ac:chgData name="Zhang, Haiqi" userId="dc6f07b7-7346-4c29-a3b1-f7ab17ae5ceb" providerId="ADAL" clId="{346BFBDC-7442-1C42-BEC3-77F7829FE4A9}" dt="2025-06-28T23:21:43.025" v="6333" actId="20577"/>
          <ac:spMkLst>
            <pc:docMk/>
            <pc:sldMk cId="3871207001" sldId="1660"/>
            <ac:spMk id="6" creationId="{F4510A9A-D484-4673-BA59-79A9FEEAF0FD}"/>
          </ac:spMkLst>
        </pc:spChg>
        <pc:picChg chg="add mod">
          <ac:chgData name="Zhang, Haiqi" userId="dc6f07b7-7346-4c29-a3b1-f7ab17ae5ceb" providerId="ADAL" clId="{346BFBDC-7442-1C42-BEC3-77F7829FE4A9}" dt="2025-06-27T18:16:52.689" v="865" actId="1076"/>
          <ac:picMkLst>
            <pc:docMk/>
            <pc:sldMk cId="3871207001" sldId="1660"/>
            <ac:picMk id="2" creationId="{7F7232F0-F99A-153F-34D6-F6923C1BF065}"/>
          </ac:picMkLst>
        </pc:picChg>
        <pc:picChg chg="del">
          <ac:chgData name="Zhang, Haiqi" userId="dc6f07b7-7346-4c29-a3b1-f7ab17ae5ceb" providerId="ADAL" clId="{346BFBDC-7442-1C42-BEC3-77F7829FE4A9}" dt="2025-06-22T22:54:04.671" v="453" actId="478"/>
          <ac:picMkLst>
            <pc:docMk/>
            <pc:sldMk cId="3871207001" sldId="1660"/>
            <ac:picMk id="2" creationId="{B91AD683-BEBC-4B11-B37F-2C626E1E8307}"/>
          </ac:picMkLst>
        </pc:picChg>
        <pc:picChg chg="add mod">
          <ac:chgData name="Zhang, Haiqi" userId="dc6f07b7-7346-4c29-a3b1-f7ab17ae5ceb" providerId="ADAL" clId="{346BFBDC-7442-1C42-BEC3-77F7829FE4A9}" dt="2025-06-30T04:46:40.960" v="7172"/>
          <ac:picMkLst>
            <pc:docMk/>
            <pc:sldMk cId="3871207001" sldId="1660"/>
            <ac:picMk id="3" creationId="{ABD00450-13FB-1866-CF9E-3DB7DD3107C4}"/>
          </ac:picMkLst>
        </pc:picChg>
        <pc:picChg chg="del">
          <ac:chgData name="Zhang, Haiqi" userId="dc6f07b7-7346-4c29-a3b1-f7ab17ae5ceb" providerId="ADAL" clId="{346BFBDC-7442-1C42-BEC3-77F7829FE4A9}" dt="2025-06-27T18:16:45.876" v="862" actId="478"/>
          <ac:picMkLst>
            <pc:docMk/>
            <pc:sldMk cId="3871207001" sldId="1660"/>
            <ac:picMk id="3" creationId="{F3C6B75A-FC45-AF58-F475-DA4698854235}"/>
          </ac:picMkLst>
        </pc:picChg>
        <pc:picChg chg="del">
          <ac:chgData name="Zhang, Haiqi" userId="dc6f07b7-7346-4c29-a3b1-f7ab17ae5ceb" providerId="ADAL" clId="{346BFBDC-7442-1C42-BEC3-77F7829FE4A9}" dt="2025-06-22T22:54:03.646" v="452" actId="478"/>
          <ac:picMkLst>
            <pc:docMk/>
            <pc:sldMk cId="3871207001" sldId="1660"/>
            <ac:picMk id="5" creationId="{69CED469-9A09-4D8F-BCE5-34D9FB7C9F1B}"/>
          </ac:picMkLst>
        </pc:picChg>
      </pc:sldChg>
      <pc:sldChg chg="addSp delSp modSp add mod modTransition modAnim modNotesTx">
        <pc:chgData name="Zhang, Haiqi" userId="dc6f07b7-7346-4c29-a3b1-f7ab17ae5ceb" providerId="ADAL" clId="{346BFBDC-7442-1C42-BEC3-77F7829FE4A9}" dt="2025-06-30T04:45:09.448" v="7169"/>
        <pc:sldMkLst>
          <pc:docMk/>
          <pc:sldMk cId="1216636026" sldId="1661"/>
        </pc:sldMkLst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2" creationId="{24C3967D-64FA-2C67-475A-80230173EEFB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3" creationId="{A8A95290-8EAC-C56F-7A9D-D67A012CA74F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5" creationId="{20840FD1-723A-ACC2-DCC5-317D083C0817}"/>
          </ac:spMkLst>
        </pc:spChg>
        <pc:spChg chg="mod">
          <ac:chgData name="Zhang, Haiqi" userId="dc6f07b7-7346-4c29-a3b1-f7ab17ae5ceb" providerId="ADAL" clId="{346BFBDC-7442-1C42-BEC3-77F7829FE4A9}" dt="2025-06-29T17:19:07.658" v="7005" actId="14100"/>
          <ac:spMkLst>
            <pc:docMk/>
            <pc:sldMk cId="1216636026" sldId="1661"/>
            <ac:spMk id="6" creationId="{F4510A9A-D484-4673-BA59-79A9FEEAF0FD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8" creationId="{0256908E-0CB7-8091-B238-A180D058D71E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9" creationId="{86D8BFE8-A08D-3D6E-F2D5-30BE773E5FD1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10" creationId="{BA1868A0-0194-7398-C2FF-6165B1D1F1B6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11" creationId="{E5BD4AF4-7A88-1430-42C8-33D2DA75A3B0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12" creationId="{BC09F565-D7D1-3574-BB4C-11E2736C326D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22" creationId="{70CA19C2-3FC4-DF6F-1827-B73A64061275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24" creationId="{8B025C83-95E9-970E-62F6-13C8C58B0CC0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26" creationId="{F475CB90-5B25-DF91-6619-4C9C8997AD2B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28" creationId="{B104E1A1-3919-81B8-40F8-C07F2E8996E6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29" creationId="{399D98E7-2729-0C26-3052-5309685DBCDD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30" creationId="{56324233-CFB5-D176-D9D4-E858AB68F08F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31" creationId="{0E468482-3BB4-2A12-17B8-2F9DFC974482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32" creationId="{CDFCBE72-85DE-DA57-F9D1-C0654F371FE0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36" creationId="{1EEC0B7E-E769-D856-E1A0-C804BFC70FB2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37" creationId="{5B58CC5D-82BE-B9C6-079F-C001FDE6BFD4}"/>
          </ac:spMkLst>
        </pc:spChg>
        <pc:spChg chg="add mod">
          <ac:chgData name="Zhang, Haiqi" userId="dc6f07b7-7346-4c29-a3b1-f7ab17ae5ceb" providerId="ADAL" clId="{346BFBDC-7442-1C42-BEC3-77F7829FE4A9}" dt="2025-06-29T17:19:19.477" v="7008" actId="1076"/>
          <ac:spMkLst>
            <pc:docMk/>
            <pc:sldMk cId="1216636026" sldId="1661"/>
            <ac:spMk id="38" creationId="{6C8C4869-4F2B-9FEA-315C-EFF236B2D793}"/>
          </ac:spMkLst>
        </pc:spChg>
        <pc:spChg chg="add mod">
          <ac:chgData name="Zhang, Haiqi" userId="dc6f07b7-7346-4c29-a3b1-f7ab17ae5ceb" providerId="ADAL" clId="{346BFBDC-7442-1C42-BEC3-77F7829FE4A9}" dt="2025-06-29T17:20:07.889" v="7016" actId="1582"/>
          <ac:spMkLst>
            <pc:docMk/>
            <pc:sldMk cId="1216636026" sldId="1661"/>
            <ac:spMk id="42" creationId="{7EE6B674-0E1F-3BAB-DC11-DADBFC043ABC}"/>
          </ac:spMkLst>
        </pc:spChg>
        <pc:picChg chg="del">
          <ac:chgData name="Zhang, Haiqi" userId="dc6f07b7-7346-4c29-a3b1-f7ab17ae5ceb" providerId="ADAL" clId="{346BFBDC-7442-1C42-BEC3-77F7829FE4A9}" dt="2025-06-22T22:54:01.289" v="451" actId="478"/>
          <ac:picMkLst>
            <pc:docMk/>
            <pc:sldMk cId="1216636026" sldId="1661"/>
            <ac:picMk id="2" creationId="{B91AD683-BEBC-4B11-B37F-2C626E1E8307}"/>
          </ac:picMkLst>
        </pc:picChg>
        <pc:picChg chg="del">
          <ac:chgData name="Zhang, Haiqi" userId="dc6f07b7-7346-4c29-a3b1-f7ab17ae5ceb" providerId="ADAL" clId="{346BFBDC-7442-1C42-BEC3-77F7829FE4A9}" dt="2025-06-22T22:54:00.302" v="450" actId="478"/>
          <ac:picMkLst>
            <pc:docMk/>
            <pc:sldMk cId="1216636026" sldId="1661"/>
            <ac:picMk id="5" creationId="{69CED469-9A09-4D8F-BCE5-34D9FB7C9F1B}"/>
          </ac:picMkLst>
        </pc:picChg>
        <pc:picChg chg="add mod">
          <ac:chgData name="Zhang, Haiqi" userId="dc6f07b7-7346-4c29-a3b1-f7ab17ae5ceb" providerId="ADAL" clId="{346BFBDC-7442-1C42-BEC3-77F7829FE4A9}" dt="2025-06-30T04:45:09.448" v="7169"/>
          <ac:picMkLst>
            <pc:docMk/>
            <pc:sldMk cId="1216636026" sldId="1661"/>
            <ac:picMk id="43" creationId="{3C2CAFF3-BA38-8EC0-9ACC-E4D1B8324A7D}"/>
          </ac:picMkLst>
        </pc:pic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13" creationId="{3D5C9686-D4B4-C58B-A255-869023448808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14" creationId="{F14BF0A6-6C3A-847C-2F33-FB8DABB562C8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15" creationId="{9A139E5E-21DA-7F66-C22A-B2E114B0841C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16" creationId="{4EA5CFBD-1F88-E4E0-31EA-E28203D9BA42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17" creationId="{98AAD0C0-F43D-B094-6E63-0C4F301A1C92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18" creationId="{FBA30861-9BFB-0B60-B0CC-27FDA3CEF69A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19" creationId="{BEF54437-C859-FEF3-5B85-79DCC81FE450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20" creationId="{426DC3DC-21E9-6A8D-6566-1038CF41AE75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21" creationId="{50741898-1270-BBAF-3508-873AB0B96E01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23" creationId="{6DE2F5AB-7138-E94A-051E-58DD5C967A40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25" creationId="{22637A0B-7269-3B87-09EC-679168F845B4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27" creationId="{C1099225-CEC3-F2B7-34CA-C82C62B1AECD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33" creationId="{B704F5E9-7C6B-B6C1-BB03-F7620EA67B11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34" creationId="{4ED26F64-D301-0622-8E12-67C26003CF5F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35" creationId="{516E22CD-6794-DDD3-1AE0-AF2EF743E698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39" creationId="{F50D988F-9296-C88B-6304-4CBAFBCDAC4A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40" creationId="{05EF3867-B901-7490-4D56-1514C96DC5A6}"/>
          </ac:cxnSpMkLst>
        </pc:cxnChg>
        <pc:cxnChg chg="add mod">
          <ac:chgData name="Zhang, Haiqi" userId="dc6f07b7-7346-4c29-a3b1-f7ab17ae5ceb" providerId="ADAL" clId="{346BFBDC-7442-1C42-BEC3-77F7829FE4A9}" dt="2025-06-29T17:19:19.477" v="7008" actId="1076"/>
          <ac:cxnSpMkLst>
            <pc:docMk/>
            <pc:sldMk cId="1216636026" sldId="1661"/>
            <ac:cxnSpMk id="41" creationId="{2D392D80-3A1F-353C-11A0-612A3DD3D244}"/>
          </ac:cxnSpMkLst>
        </pc:cxnChg>
      </pc:sldChg>
      <pc:sldChg chg="addSp delSp modSp add mod modTransition modAnim modNotesTx">
        <pc:chgData name="Zhang, Haiqi" userId="dc6f07b7-7346-4c29-a3b1-f7ab17ae5ceb" providerId="ADAL" clId="{346BFBDC-7442-1C42-BEC3-77F7829FE4A9}" dt="2025-06-30T04:21:16.740" v="7138"/>
        <pc:sldMkLst>
          <pc:docMk/>
          <pc:sldMk cId="2448010312" sldId="1662"/>
        </pc:sldMkLst>
        <pc:spChg chg="del">
          <ac:chgData name="Zhang, Haiqi" userId="dc6f07b7-7346-4c29-a3b1-f7ab17ae5ceb" providerId="ADAL" clId="{346BFBDC-7442-1C42-BEC3-77F7829FE4A9}" dt="2025-06-27T18:21:07.264" v="911" actId="478"/>
          <ac:spMkLst>
            <pc:docMk/>
            <pc:sldMk cId="2448010312" sldId="1662"/>
            <ac:spMk id="2" creationId="{5AE0B0B7-03CA-D1BE-63BF-3B32EE1D8FEB}"/>
          </ac:spMkLst>
        </pc:spChg>
        <pc:spChg chg="del">
          <ac:chgData name="Zhang, Haiqi" userId="dc6f07b7-7346-4c29-a3b1-f7ab17ae5ceb" providerId="ADAL" clId="{346BFBDC-7442-1C42-BEC3-77F7829FE4A9}" dt="2025-06-27T18:02:34.228" v="632" actId="478"/>
          <ac:spMkLst>
            <pc:docMk/>
            <pc:sldMk cId="2448010312" sldId="1662"/>
            <ac:spMk id="3" creationId="{16D7289B-045B-7015-4A50-EEB1F1F48533}"/>
          </ac:spMkLst>
        </pc:spChg>
        <pc:spChg chg="mod">
          <ac:chgData name="Zhang, Haiqi" userId="dc6f07b7-7346-4c29-a3b1-f7ab17ae5ceb" providerId="ADAL" clId="{346BFBDC-7442-1C42-BEC3-77F7829FE4A9}" dt="2025-06-27T20:38:04.955" v="1682" actId="20577"/>
          <ac:spMkLst>
            <pc:docMk/>
            <pc:sldMk cId="2448010312" sldId="1662"/>
            <ac:spMk id="4" creationId="{CB2274E0-9E85-4328-926F-EFEF879D6A65}"/>
          </ac:spMkLst>
        </pc:spChg>
        <pc:spChg chg="add mod">
          <ac:chgData name="Zhang, Haiqi" userId="dc6f07b7-7346-4c29-a3b1-f7ab17ae5ceb" providerId="ADAL" clId="{346BFBDC-7442-1C42-BEC3-77F7829FE4A9}" dt="2025-06-28T21:41:22.065" v="2471" actId="207"/>
          <ac:spMkLst>
            <pc:docMk/>
            <pc:sldMk cId="2448010312" sldId="1662"/>
            <ac:spMk id="5" creationId="{B58D2EFD-6158-42CC-6210-317C70A8A873}"/>
          </ac:spMkLst>
        </pc:spChg>
        <pc:spChg chg="add mod">
          <ac:chgData name="Zhang, Haiqi" userId="dc6f07b7-7346-4c29-a3b1-f7ab17ae5ceb" providerId="ADAL" clId="{346BFBDC-7442-1C42-BEC3-77F7829FE4A9}" dt="2025-06-28T21:42:55.343" v="2478" actId="207"/>
          <ac:spMkLst>
            <pc:docMk/>
            <pc:sldMk cId="2448010312" sldId="1662"/>
            <ac:spMk id="6" creationId="{6785D29C-54F7-4A90-668F-67151F69C55A}"/>
          </ac:spMkLst>
        </pc:spChg>
        <pc:spChg chg="del">
          <ac:chgData name="Zhang, Haiqi" userId="dc6f07b7-7346-4c29-a3b1-f7ab17ae5ceb" providerId="ADAL" clId="{346BFBDC-7442-1C42-BEC3-77F7829FE4A9}" dt="2025-06-27T18:12:05.383" v="836" actId="478"/>
          <ac:spMkLst>
            <pc:docMk/>
            <pc:sldMk cId="2448010312" sldId="1662"/>
            <ac:spMk id="9" creationId="{B8BEC665-FFF3-91B2-397E-634A35D1D5DC}"/>
          </ac:spMkLst>
        </pc:spChg>
        <pc:spChg chg="add mod">
          <ac:chgData name="Zhang, Haiqi" userId="dc6f07b7-7346-4c29-a3b1-f7ab17ae5ceb" providerId="ADAL" clId="{346BFBDC-7442-1C42-BEC3-77F7829FE4A9}" dt="2025-06-28T21:41:24.193" v="2472" actId="207"/>
          <ac:spMkLst>
            <pc:docMk/>
            <pc:sldMk cId="2448010312" sldId="1662"/>
            <ac:spMk id="10" creationId="{E4FC5733-CF4A-5084-B310-E8341DB085D7}"/>
          </ac:spMkLst>
        </pc:spChg>
        <pc:spChg chg="del mod">
          <ac:chgData name="Zhang, Haiqi" userId="dc6f07b7-7346-4c29-a3b1-f7ab17ae5ceb" providerId="ADAL" clId="{346BFBDC-7442-1C42-BEC3-77F7829FE4A9}" dt="2025-06-27T18:02:36.784" v="633" actId="478"/>
          <ac:spMkLst>
            <pc:docMk/>
            <pc:sldMk cId="2448010312" sldId="1662"/>
            <ac:spMk id="11" creationId="{BA148894-AA5B-626F-A53D-CA4890F48904}"/>
          </ac:spMkLst>
        </pc:spChg>
        <pc:spChg chg="add mod">
          <ac:chgData name="Zhang, Haiqi" userId="dc6f07b7-7346-4c29-a3b1-f7ab17ae5ceb" providerId="ADAL" clId="{346BFBDC-7442-1C42-BEC3-77F7829FE4A9}" dt="2025-06-28T21:42:58.512" v="2479" actId="207"/>
          <ac:spMkLst>
            <pc:docMk/>
            <pc:sldMk cId="2448010312" sldId="1662"/>
            <ac:spMk id="12" creationId="{14527FB4-0736-1DDE-5656-0AD7A38B0D43}"/>
          </ac:spMkLst>
        </pc:spChg>
        <pc:spChg chg="add mod">
          <ac:chgData name="Zhang, Haiqi" userId="dc6f07b7-7346-4c29-a3b1-f7ab17ae5ceb" providerId="ADAL" clId="{346BFBDC-7442-1C42-BEC3-77F7829FE4A9}" dt="2025-06-28T21:41:26.157" v="2473" actId="207"/>
          <ac:spMkLst>
            <pc:docMk/>
            <pc:sldMk cId="2448010312" sldId="1662"/>
            <ac:spMk id="15" creationId="{D907941C-2DA6-72CC-D6CC-7C00944EE7EC}"/>
          </ac:spMkLst>
        </pc:spChg>
        <pc:spChg chg="add mod">
          <ac:chgData name="Zhang, Haiqi" userId="dc6f07b7-7346-4c29-a3b1-f7ab17ae5ceb" providerId="ADAL" clId="{346BFBDC-7442-1C42-BEC3-77F7829FE4A9}" dt="2025-06-28T21:43:00.413" v="2480" actId="207"/>
          <ac:spMkLst>
            <pc:docMk/>
            <pc:sldMk cId="2448010312" sldId="1662"/>
            <ac:spMk id="16" creationId="{F79FA890-D139-8E6E-3D13-CA25794387AF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18" creationId="{8ED8C80F-A353-AA25-28A1-675D09143CF2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20" creationId="{62533A32-60FF-C8E2-0026-C97177578986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22" creationId="{81C8C877-451B-2DED-BF1A-650C5C59835D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24" creationId="{0923197D-92B9-4F4F-FEA5-6103BE1A25C1}"/>
          </ac:spMkLst>
        </pc:spChg>
        <pc:spChg chg="del">
          <ac:chgData name="Zhang, Haiqi" userId="dc6f07b7-7346-4c29-a3b1-f7ab17ae5ceb" providerId="ADAL" clId="{346BFBDC-7442-1C42-BEC3-77F7829FE4A9}" dt="2025-06-27T18:02:38.281" v="634" actId="478"/>
          <ac:spMkLst>
            <pc:docMk/>
            <pc:sldMk cId="2448010312" sldId="1662"/>
            <ac:spMk id="25" creationId="{92CD306B-155E-7C59-EA69-D06F96D80151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26" creationId="{94FEB6AD-C4DA-F0F8-30EB-E16FBFF00E86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27" creationId="{4596A2FE-0130-F66E-DB1D-CE1466780EAD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28" creationId="{D1724CEE-C099-38EB-0F62-162E824F0016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29" creationId="{25E54140-DF6F-58D3-478B-3CDEB9470C3F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39" creationId="{13D10409-71D5-F32E-86C7-D0C704D1E18F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41" creationId="{0608673A-044C-612E-F07A-9C77FA42AABC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43" creationId="{AC05AA3A-21BC-E803-979A-FBC267521E3A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45" creationId="{F058217F-95C2-1A72-8A40-398AC091E3E9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46" creationId="{D79B306E-FA4E-464C-D28F-3D7C7EA859D3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47" creationId="{12C89686-F213-8239-EE71-1F1ECE98EA86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48" creationId="{280BFF9F-1A22-F125-CC5E-2350396C45C1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49" creationId="{ABC4311F-2CE6-1ABF-E156-E966162D661A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53" creationId="{09F192E7-C4CF-0D19-3443-AE5D635899DE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54" creationId="{0D242321-E3D1-2BE8-EF82-2DCB26594B4D}"/>
          </ac:spMkLst>
        </pc:spChg>
        <pc:spChg chg="add del mod">
          <ac:chgData name="Zhang, Haiqi" userId="dc6f07b7-7346-4c29-a3b1-f7ab17ae5ceb" providerId="ADAL" clId="{346BFBDC-7442-1C42-BEC3-77F7829FE4A9}" dt="2025-06-27T18:17:36.953" v="867" actId="478"/>
          <ac:spMkLst>
            <pc:docMk/>
            <pc:sldMk cId="2448010312" sldId="1662"/>
            <ac:spMk id="55" creationId="{4A6A9BBC-8065-BD3B-F670-66AEC55F7737}"/>
          </ac:spMkLst>
        </pc:spChg>
        <pc:spChg chg="add del mod">
          <ac:chgData name="Zhang, Haiqi" userId="dc6f07b7-7346-4c29-a3b1-f7ab17ae5ceb" providerId="ADAL" clId="{346BFBDC-7442-1C42-BEC3-77F7829FE4A9}" dt="2025-06-27T18:10:05.905" v="782" actId="478"/>
          <ac:spMkLst>
            <pc:docMk/>
            <pc:sldMk cId="2448010312" sldId="1662"/>
            <ac:spMk id="69" creationId="{53537599-D5C9-5B94-6F57-7CA8B2848C19}"/>
          </ac:spMkLst>
        </pc:spChg>
        <pc:picChg chg="add mod">
          <ac:chgData name="Zhang, Haiqi" userId="dc6f07b7-7346-4c29-a3b1-f7ab17ae5ceb" providerId="ADAL" clId="{346BFBDC-7442-1C42-BEC3-77F7829FE4A9}" dt="2025-06-30T04:21:16.740" v="7138"/>
          <ac:picMkLst>
            <pc:docMk/>
            <pc:sldMk cId="2448010312" sldId="1662"/>
            <ac:picMk id="2" creationId="{D9DD8FB8-5E25-5841-6F74-E7F623E8D45A}"/>
          </ac:picMkLst>
        </pc:picChg>
        <pc:picChg chg="del">
          <ac:chgData name="Zhang, Haiqi" userId="dc6f07b7-7346-4c29-a3b1-f7ab17ae5ceb" providerId="ADAL" clId="{346BFBDC-7442-1C42-BEC3-77F7829FE4A9}" dt="2025-06-27T18:02:31.847" v="630" actId="478"/>
          <ac:picMkLst>
            <pc:docMk/>
            <pc:sldMk cId="2448010312" sldId="1662"/>
            <ac:picMk id="8" creationId="{79E8265B-4F17-231C-E46F-E077ED75625D}"/>
          </ac:picMkLst>
        </pc:picChg>
        <pc:picChg chg="add del mod">
          <ac:chgData name="Zhang, Haiqi" userId="dc6f07b7-7346-4c29-a3b1-f7ab17ae5ceb" providerId="ADAL" clId="{346BFBDC-7442-1C42-BEC3-77F7829FE4A9}" dt="2025-06-27T18:19:57.495" v="888" actId="478"/>
          <ac:picMkLst>
            <pc:docMk/>
            <pc:sldMk cId="2448010312" sldId="1662"/>
            <ac:picMk id="89" creationId="{84034A2A-660E-AEB6-A789-70FBDAFED1AF}"/>
          </ac:picMkLst>
        </pc:picChg>
        <pc:picChg chg="add del mod">
          <ac:chgData name="Zhang, Haiqi" userId="dc6f07b7-7346-4c29-a3b1-f7ab17ae5ceb" providerId="ADAL" clId="{346BFBDC-7442-1C42-BEC3-77F7829FE4A9}" dt="2025-06-27T20:38:56.919" v="1835" actId="478"/>
          <ac:picMkLst>
            <pc:docMk/>
            <pc:sldMk cId="2448010312" sldId="1662"/>
            <ac:picMk id="91" creationId="{C889299A-312D-822C-26AC-FBCD3378794C}"/>
          </ac:picMkLst>
        </pc:picChg>
        <pc:picChg chg="add mod">
          <ac:chgData name="Zhang, Haiqi" userId="dc6f07b7-7346-4c29-a3b1-f7ab17ae5ceb" providerId="ADAL" clId="{346BFBDC-7442-1C42-BEC3-77F7829FE4A9}" dt="2025-06-27T20:40:20.934" v="1852" actId="1076"/>
          <ac:picMkLst>
            <pc:docMk/>
            <pc:sldMk cId="2448010312" sldId="1662"/>
            <ac:picMk id="92" creationId="{43A36E2E-9116-479C-2001-8277CCA89777}"/>
          </ac:picMkLst>
        </pc:picChg>
        <pc:picChg chg="add mod">
          <ac:chgData name="Zhang, Haiqi" userId="dc6f07b7-7346-4c29-a3b1-f7ab17ae5ceb" providerId="ADAL" clId="{346BFBDC-7442-1C42-BEC3-77F7829FE4A9}" dt="2025-06-27T20:40:07.356" v="1848" actId="1076"/>
          <ac:picMkLst>
            <pc:docMk/>
            <pc:sldMk cId="2448010312" sldId="1662"/>
            <ac:picMk id="96" creationId="{4A77080C-FA3C-B4F6-D845-83659884FB86}"/>
          </ac:picMkLst>
        </pc:picChg>
        <pc:cxnChg chg="del">
          <ac:chgData name="Zhang, Haiqi" userId="dc6f07b7-7346-4c29-a3b1-f7ab17ae5ceb" providerId="ADAL" clId="{346BFBDC-7442-1C42-BEC3-77F7829FE4A9}" dt="2025-06-27T18:02:38.281" v="634" actId="478"/>
          <ac:cxnSpMkLst>
            <pc:docMk/>
            <pc:sldMk cId="2448010312" sldId="1662"/>
            <ac:cxnSpMk id="13" creationId="{7C5A6165-A751-7E0A-8066-D43D32E47442}"/>
          </ac:cxnSpMkLst>
        </pc:cxnChg>
        <pc:cxnChg chg="del">
          <ac:chgData name="Zhang, Haiqi" userId="dc6f07b7-7346-4c29-a3b1-f7ab17ae5ceb" providerId="ADAL" clId="{346BFBDC-7442-1C42-BEC3-77F7829FE4A9}" dt="2025-06-27T18:02:38.281" v="634" actId="478"/>
          <ac:cxnSpMkLst>
            <pc:docMk/>
            <pc:sldMk cId="2448010312" sldId="1662"/>
            <ac:cxnSpMk id="14" creationId="{B53F25C5-E473-ACD8-ABD2-DFC097BFF9AE}"/>
          </ac:cxnSpMkLst>
        </pc:cxnChg>
        <pc:cxnChg chg="del">
          <ac:chgData name="Zhang, Haiqi" userId="dc6f07b7-7346-4c29-a3b1-f7ab17ae5ceb" providerId="ADAL" clId="{346BFBDC-7442-1C42-BEC3-77F7829FE4A9}" dt="2025-06-27T18:02:38.281" v="634" actId="478"/>
          <ac:cxnSpMkLst>
            <pc:docMk/>
            <pc:sldMk cId="2448010312" sldId="1662"/>
            <ac:cxnSpMk id="17" creationId="{CE2263FB-42FA-6EC3-44A6-258A2AD4D8A0}"/>
          </ac:cxnSpMkLst>
        </pc:cxnChg>
        <pc:cxnChg chg="del">
          <ac:chgData name="Zhang, Haiqi" userId="dc6f07b7-7346-4c29-a3b1-f7ab17ae5ceb" providerId="ADAL" clId="{346BFBDC-7442-1C42-BEC3-77F7829FE4A9}" dt="2025-06-27T18:02:38.281" v="634" actId="478"/>
          <ac:cxnSpMkLst>
            <pc:docMk/>
            <pc:sldMk cId="2448010312" sldId="1662"/>
            <ac:cxnSpMk id="19" creationId="{B951A8E6-AAD7-EC37-97A9-9DDA054B979D}"/>
          </ac:cxnSpMkLst>
        </pc:cxnChg>
        <pc:cxnChg chg="del">
          <ac:chgData name="Zhang, Haiqi" userId="dc6f07b7-7346-4c29-a3b1-f7ab17ae5ceb" providerId="ADAL" clId="{346BFBDC-7442-1C42-BEC3-77F7829FE4A9}" dt="2025-06-27T18:02:38.281" v="634" actId="478"/>
          <ac:cxnSpMkLst>
            <pc:docMk/>
            <pc:sldMk cId="2448010312" sldId="1662"/>
            <ac:cxnSpMk id="21" creationId="{E4BEBFAF-5071-DF08-FC29-485ED903B8A7}"/>
          </ac:cxnSpMkLst>
        </pc:cxnChg>
        <pc:cxnChg chg="del">
          <ac:chgData name="Zhang, Haiqi" userId="dc6f07b7-7346-4c29-a3b1-f7ab17ae5ceb" providerId="ADAL" clId="{346BFBDC-7442-1C42-BEC3-77F7829FE4A9}" dt="2025-06-27T18:02:38.281" v="634" actId="478"/>
          <ac:cxnSpMkLst>
            <pc:docMk/>
            <pc:sldMk cId="2448010312" sldId="1662"/>
            <ac:cxnSpMk id="23" creationId="{F3F3188F-0252-0088-D5F4-AEA5955E04E9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0" creationId="{656947AB-1814-5BEE-A088-1D345BE99B59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1" creationId="{54F40741-80AB-F706-1874-EC1A807A2B2E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2" creationId="{94849CF1-2D02-9691-1EC1-1D968E3610D0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3" creationId="{DE84B63F-B62D-FEB9-2456-26AEBAFF6DFC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4" creationId="{B1CCCAF6-21E2-26B6-0F20-F2243062A386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5" creationId="{5B85D3E3-1F53-6C47-E284-46C6B83EC912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6" creationId="{124F7B1C-0AA5-E1A5-C9FA-8EE42AB8684B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7" creationId="{92A25730-2C79-0188-B48D-2987110385A6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38" creationId="{5E146282-5870-21BB-740D-891D986FCFD5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40" creationId="{B9AC9B50-378F-95F5-223C-EF4DCA27A147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42" creationId="{B42710C9-FEEF-C11D-24B5-FFD367CF92BB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44" creationId="{6E335C2C-1816-0376-D8DD-2C90DFA84477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50" creationId="{5F8D6AFB-1F26-B63F-58DA-8AEE3EA50804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51" creationId="{5A02C238-10E1-D966-FE9F-632ACF77E548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52" creationId="{8F3B7B8F-4A0A-8C67-9D91-457592F2E73B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56" creationId="{3BD7CEBF-A654-B070-B301-96CF6E6B3FFE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57" creationId="{6EF8171E-161B-9B64-9699-E2C716C7DD1C}"/>
          </ac:cxnSpMkLst>
        </pc:cxnChg>
        <pc:cxnChg chg="add del mod">
          <ac:chgData name="Zhang, Haiqi" userId="dc6f07b7-7346-4c29-a3b1-f7ab17ae5ceb" providerId="ADAL" clId="{346BFBDC-7442-1C42-BEC3-77F7829FE4A9}" dt="2025-06-27T18:17:36.953" v="867" actId="478"/>
          <ac:cxnSpMkLst>
            <pc:docMk/>
            <pc:sldMk cId="2448010312" sldId="1662"/>
            <ac:cxnSpMk id="58" creationId="{7B79FB5F-AF5F-1472-8AC3-56062B4E3D46}"/>
          </ac:cxnSpMkLst>
        </pc:cxnChg>
        <pc:cxnChg chg="add del mod">
          <ac:chgData name="Zhang, Haiqi" userId="dc6f07b7-7346-4c29-a3b1-f7ab17ae5ceb" providerId="ADAL" clId="{346BFBDC-7442-1C42-BEC3-77F7829FE4A9}" dt="2025-06-27T18:10:07.436" v="784" actId="478"/>
          <ac:cxnSpMkLst>
            <pc:docMk/>
            <pc:sldMk cId="2448010312" sldId="1662"/>
            <ac:cxnSpMk id="59" creationId="{89689EA7-015D-0F77-FD05-7AC1E14C330E}"/>
          </ac:cxnSpMkLst>
        </pc:cxnChg>
        <pc:cxnChg chg="add del mod">
          <ac:chgData name="Zhang, Haiqi" userId="dc6f07b7-7346-4c29-a3b1-f7ab17ae5ceb" providerId="ADAL" clId="{346BFBDC-7442-1C42-BEC3-77F7829FE4A9}" dt="2025-06-27T18:10:08.165" v="785" actId="478"/>
          <ac:cxnSpMkLst>
            <pc:docMk/>
            <pc:sldMk cId="2448010312" sldId="1662"/>
            <ac:cxnSpMk id="60" creationId="{6AB0CA35-76EC-CADC-A15D-077A99A53F92}"/>
          </ac:cxnSpMkLst>
        </pc:cxnChg>
        <pc:cxnChg chg="add del mod">
          <ac:chgData name="Zhang, Haiqi" userId="dc6f07b7-7346-4c29-a3b1-f7ab17ae5ceb" providerId="ADAL" clId="{346BFBDC-7442-1C42-BEC3-77F7829FE4A9}" dt="2025-06-27T18:10:09.139" v="786" actId="478"/>
          <ac:cxnSpMkLst>
            <pc:docMk/>
            <pc:sldMk cId="2448010312" sldId="1662"/>
            <ac:cxnSpMk id="61" creationId="{633B972D-4F9E-9F27-E776-65F99921987F}"/>
          </ac:cxnSpMkLst>
        </pc:cxnChg>
        <pc:cxnChg chg="add del mod">
          <ac:chgData name="Zhang, Haiqi" userId="dc6f07b7-7346-4c29-a3b1-f7ab17ae5ceb" providerId="ADAL" clId="{346BFBDC-7442-1C42-BEC3-77F7829FE4A9}" dt="2025-06-27T18:10:10.279" v="787" actId="478"/>
          <ac:cxnSpMkLst>
            <pc:docMk/>
            <pc:sldMk cId="2448010312" sldId="1662"/>
            <ac:cxnSpMk id="62" creationId="{6A3572A8-8F14-B6CF-7EF4-08B326045E7E}"/>
          </ac:cxnSpMkLst>
        </pc:cxnChg>
        <pc:cxnChg chg="add del mod">
          <ac:chgData name="Zhang, Haiqi" userId="dc6f07b7-7346-4c29-a3b1-f7ab17ae5ceb" providerId="ADAL" clId="{346BFBDC-7442-1C42-BEC3-77F7829FE4A9}" dt="2025-06-27T18:10:10.866" v="788" actId="478"/>
          <ac:cxnSpMkLst>
            <pc:docMk/>
            <pc:sldMk cId="2448010312" sldId="1662"/>
            <ac:cxnSpMk id="63" creationId="{C4C97FF1-2E2D-728A-9F68-B1D7A3665E0E}"/>
          </ac:cxnSpMkLst>
        </pc:cxnChg>
        <pc:cxnChg chg="add del mod">
          <ac:chgData name="Zhang, Haiqi" userId="dc6f07b7-7346-4c29-a3b1-f7ab17ae5ceb" providerId="ADAL" clId="{346BFBDC-7442-1C42-BEC3-77F7829FE4A9}" dt="2025-06-27T18:10:12.344" v="790" actId="478"/>
          <ac:cxnSpMkLst>
            <pc:docMk/>
            <pc:sldMk cId="2448010312" sldId="1662"/>
            <ac:cxnSpMk id="64" creationId="{09117600-268D-03E6-80DC-78C74A4639E6}"/>
          </ac:cxnSpMkLst>
        </pc:cxnChg>
        <pc:cxnChg chg="add del mod">
          <ac:chgData name="Zhang, Haiqi" userId="dc6f07b7-7346-4c29-a3b1-f7ab17ae5ceb" providerId="ADAL" clId="{346BFBDC-7442-1C42-BEC3-77F7829FE4A9}" dt="2025-06-27T18:10:11.688" v="789" actId="478"/>
          <ac:cxnSpMkLst>
            <pc:docMk/>
            <pc:sldMk cId="2448010312" sldId="1662"/>
            <ac:cxnSpMk id="65" creationId="{685795FE-1802-E357-3A7B-B750198C554A}"/>
          </ac:cxnSpMkLst>
        </pc:cxnChg>
        <pc:cxnChg chg="add del mod">
          <ac:chgData name="Zhang, Haiqi" userId="dc6f07b7-7346-4c29-a3b1-f7ab17ae5ceb" providerId="ADAL" clId="{346BFBDC-7442-1C42-BEC3-77F7829FE4A9}" dt="2025-06-27T18:10:13.085" v="791" actId="478"/>
          <ac:cxnSpMkLst>
            <pc:docMk/>
            <pc:sldMk cId="2448010312" sldId="1662"/>
            <ac:cxnSpMk id="66" creationId="{413D3F55-D6B1-5C37-0BFF-EBE737231454}"/>
          </ac:cxnSpMkLst>
        </pc:cxnChg>
        <pc:cxnChg chg="add del mod">
          <ac:chgData name="Zhang, Haiqi" userId="dc6f07b7-7346-4c29-a3b1-f7ab17ae5ceb" providerId="ADAL" clId="{346BFBDC-7442-1C42-BEC3-77F7829FE4A9}" dt="2025-06-27T18:10:14.088" v="792" actId="478"/>
          <ac:cxnSpMkLst>
            <pc:docMk/>
            <pc:sldMk cId="2448010312" sldId="1662"/>
            <ac:cxnSpMk id="67" creationId="{1CDB21C0-68AE-47DE-6A4E-567CDB1BDB4A}"/>
          </ac:cxnSpMkLst>
        </pc:cxnChg>
        <pc:cxnChg chg="add del mod">
          <ac:chgData name="Zhang, Haiqi" userId="dc6f07b7-7346-4c29-a3b1-f7ab17ae5ceb" providerId="ADAL" clId="{346BFBDC-7442-1C42-BEC3-77F7829FE4A9}" dt="2025-06-27T18:10:06.852" v="783" actId="478"/>
          <ac:cxnSpMkLst>
            <pc:docMk/>
            <pc:sldMk cId="2448010312" sldId="1662"/>
            <ac:cxnSpMk id="68" creationId="{EFE76042-292E-B322-FD14-D4C0FDE45F17}"/>
          </ac:cxnSpMkLst>
        </pc:cxnChg>
        <pc:cxnChg chg="add mod">
          <ac:chgData name="Zhang, Haiqi" userId="dc6f07b7-7346-4c29-a3b1-f7ab17ae5ceb" providerId="ADAL" clId="{346BFBDC-7442-1C42-BEC3-77F7829FE4A9}" dt="2025-06-27T18:21:02.194" v="910" actId="1035"/>
          <ac:cxnSpMkLst>
            <pc:docMk/>
            <pc:sldMk cId="2448010312" sldId="1662"/>
            <ac:cxnSpMk id="70" creationId="{795BC637-D6E4-D54A-4224-8D74AB52E6A5}"/>
          </ac:cxnSpMkLst>
        </pc:cxnChg>
        <pc:cxnChg chg="add mod">
          <ac:chgData name="Zhang, Haiqi" userId="dc6f07b7-7346-4c29-a3b1-f7ab17ae5ceb" providerId="ADAL" clId="{346BFBDC-7442-1C42-BEC3-77F7829FE4A9}" dt="2025-06-27T18:21:02.194" v="910" actId="1035"/>
          <ac:cxnSpMkLst>
            <pc:docMk/>
            <pc:sldMk cId="2448010312" sldId="1662"/>
            <ac:cxnSpMk id="73" creationId="{A9375CA8-F97D-BBCB-CBF3-F8DE7182F4C0}"/>
          </ac:cxnSpMkLst>
        </pc:cxnChg>
        <pc:cxnChg chg="add mod">
          <ac:chgData name="Zhang, Haiqi" userId="dc6f07b7-7346-4c29-a3b1-f7ab17ae5ceb" providerId="ADAL" clId="{346BFBDC-7442-1C42-BEC3-77F7829FE4A9}" dt="2025-06-27T18:21:02.194" v="910" actId="1035"/>
          <ac:cxnSpMkLst>
            <pc:docMk/>
            <pc:sldMk cId="2448010312" sldId="1662"/>
            <ac:cxnSpMk id="76" creationId="{C90B7093-0B88-80A1-BD20-07A17F63C8B9}"/>
          </ac:cxnSpMkLst>
        </pc:cxnChg>
        <pc:cxnChg chg="add mod">
          <ac:chgData name="Zhang, Haiqi" userId="dc6f07b7-7346-4c29-a3b1-f7ab17ae5ceb" providerId="ADAL" clId="{346BFBDC-7442-1C42-BEC3-77F7829FE4A9}" dt="2025-06-27T18:22:21.109" v="919" actId="14100"/>
          <ac:cxnSpMkLst>
            <pc:docMk/>
            <pc:sldMk cId="2448010312" sldId="1662"/>
            <ac:cxnSpMk id="79" creationId="{F7DFF0F9-8425-6F42-5E5A-69077B03FCEE}"/>
          </ac:cxnSpMkLst>
        </pc:cxnChg>
        <pc:cxnChg chg="add mod">
          <ac:chgData name="Zhang, Haiqi" userId="dc6f07b7-7346-4c29-a3b1-f7ab17ae5ceb" providerId="ADAL" clId="{346BFBDC-7442-1C42-BEC3-77F7829FE4A9}" dt="2025-06-27T18:21:02.194" v="910" actId="1035"/>
          <ac:cxnSpMkLst>
            <pc:docMk/>
            <pc:sldMk cId="2448010312" sldId="1662"/>
            <ac:cxnSpMk id="82" creationId="{32CFFB4B-C23F-F834-B4D3-C3667D1A5687}"/>
          </ac:cxnSpMkLst>
        </pc:cxnChg>
        <pc:cxnChg chg="add mod">
          <ac:chgData name="Zhang, Haiqi" userId="dc6f07b7-7346-4c29-a3b1-f7ab17ae5ceb" providerId="ADAL" clId="{346BFBDC-7442-1C42-BEC3-77F7829FE4A9}" dt="2025-06-27T18:21:02.194" v="910" actId="1035"/>
          <ac:cxnSpMkLst>
            <pc:docMk/>
            <pc:sldMk cId="2448010312" sldId="1662"/>
            <ac:cxnSpMk id="85" creationId="{04871708-EF48-B981-89E7-BCF912710636}"/>
          </ac:cxnSpMkLst>
        </pc:cxnChg>
      </pc:sldChg>
      <pc:sldChg chg="addSp delSp modSp add mod ord modTransition modAnim modNotesTx">
        <pc:chgData name="Zhang, Haiqi" userId="dc6f07b7-7346-4c29-a3b1-f7ab17ae5ceb" providerId="ADAL" clId="{346BFBDC-7442-1C42-BEC3-77F7829FE4A9}" dt="2025-06-30T04:25:42.758" v="7145"/>
        <pc:sldMkLst>
          <pc:docMk/>
          <pc:sldMk cId="2602079125" sldId="1663"/>
        </pc:sldMkLst>
        <pc:spChg chg="add del mod">
          <ac:chgData name="Zhang, Haiqi" userId="dc6f07b7-7346-4c29-a3b1-f7ab17ae5ceb" providerId="ADAL" clId="{346BFBDC-7442-1C42-BEC3-77F7829FE4A9}" dt="2025-06-28T22:23:01.761" v="3045" actId="478"/>
          <ac:spMkLst>
            <pc:docMk/>
            <pc:sldMk cId="2602079125" sldId="1663"/>
            <ac:spMk id="2" creationId="{DB585AAB-1C4E-C286-D486-48C85EA55A8E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28" creationId="{0EC9574C-11E2-CE9A-1896-03F93EFDB0DA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29" creationId="{6B798B46-81B5-365A-3885-2C1C866EDA84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30" creationId="{E3E8AE4A-2059-6A9A-19F0-5CFDBC7C8758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31" creationId="{97610B9D-F700-F4E9-565D-9B803D582841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32" creationId="{33480C1F-606F-BB57-3FA3-08371850D694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33" creationId="{90C156B1-44E4-E8DE-AF42-FEE7D17C60F4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34" creationId="{329CDCE6-BF6E-848C-8776-EA104B349AFF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35" creationId="{A5E271A8-63E7-5C6B-9224-2DA04085632A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45" creationId="{053173E9-2AE4-1EBE-C432-D87C7EE4BEE9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47" creationId="{432A7C74-1E93-2E80-241F-4C4A1F3A896A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49" creationId="{CF93CD4B-9938-E3AC-A093-F8354D514BA6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51" creationId="{C74F32D8-49A3-46A6-FE16-27E1E709DAF9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52" creationId="{AAA9ED10-2EC1-BA2B-026C-965131A16D78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53" creationId="{21BD1EF8-63FA-3A67-1098-0D8F6DD60331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54" creationId="{C21CBED0-EB7B-FE10-6069-0F2D8769C488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55" creationId="{5D337745-E577-543B-FF5B-9BC20949A7E9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59" creationId="{0A4C010B-31A5-F4A3-7A3F-6FE4C4A3C687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60" creationId="{7D2C579F-C441-C102-B588-F4D859ADEF33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61" creationId="{9DABE461-1C59-56FA-0677-40CF8729765F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75" creationId="{81FBC040-D294-6E04-0DE8-0BC5E5D349D1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78" creationId="{8B859736-40BF-E289-7D58-E9B217240950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84" creationId="{335A0812-2478-5AFE-09D4-DF3A5D85E160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85" creationId="{2BB4C71F-B475-93B8-002A-F4F4A004AC8A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86" creationId="{44CBFF74-3F23-D526-DEB1-BEABFECE21BE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87" creationId="{0B57BA31-E864-AA2D-1B5A-70455E782EFE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88" creationId="{0BEE29F8-2552-940D-A358-6FC7923AB845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89" creationId="{9E1F60B7-E5DE-1C56-735B-4A0DBC753398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90" creationId="{D229307B-AE6E-0845-2E80-EAE39673E68E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26" creationId="{3E59A9AD-25CA-71B8-8BEF-CBCBB82B9B09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27" creationId="{B424CD9B-0644-3840-09CB-61A1461555A6}"/>
          </ac:spMkLst>
        </pc:spChg>
        <pc:spChg chg="mod">
          <ac:chgData name="Zhang, Haiqi" userId="dc6f07b7-7346-4c29-a3b1-f7ab17ae5ceb" providerId="ADAL" clId="{346BFBDC-7442-1C42-BEC3-77F7829FE4A9}" dt="2025-06-28T22:24:38.200" v="3078" actId="1076"/>
          <ac:spMkLst>
            <pc:docMk/>
            <pc:sldMk cId="2602079125" sldId="1663"/>
            <ac:spMk id="130" creationId="{806F1952-AEF5-8A31-1EB5-AAEDD59E73F4}"/>
          </ac:spMkLst>
        </pc:spChg>
        <pc:spChg chg="mod">
          <ac:chgData name="Zhang, Haiqi" userId="dc6f07b7-7346-4c29-a3b1-f7ab17ae5ceb" providerId="ADAL" clId="{346BFBDC-7442-1C42-BEC3-77F7829FE4A9}" dt="2025-06-28T22:22:49.956" v="3044" actId="20577"/>
          <ac:spMkLst>
            <pc:docMk/>
            <pc:sldMk cId="2602079125" sldId="1663"/>
            <ac:spMk id="133" creationId="{9BEEF94F-3A76-4E37-9C57-87290269EE57}"/>
          </ac:spMkLst>
        </pc:spChg>
        <pc:spChg chg="mod">
          <ac:chgData name="Zhang, Haiqi" userId="dc6f07b7-7346-4c29-a3b1-f7ab17ae5ceb" providerId="ADAL" clId="{346BFBDC-7442-1C42-BEC3-77F7829FE4A9}" dt="2025-06-28T23:22:26.330" v="6397" actId="1076"/>
          <ac:spMkLst>
            <pc:docMk/>
            <pc:sldMk cId="2602079125" sldId="1663"/>
            <ac:spMk id="137" creationId="{82A4DE7C-C01D-00CB-2113-12D4A6713932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38" creationId="{5D69A58E-3CD6-E75D-43EA-D54ABB980BED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39" creationId="{06F169F1-3A4A-D989-2CC4-087B25EBA086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43" creationId="{24FFFEEC-986F-69F4-7AB1-76F5FCF0F312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45" creationId="{35192992-5B00-1EA4-B668-B1FC2BF690E5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46" creationId="{CB979F46-A058-A536-2336-3EE21349E0E1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47" creationId="{0EE31CE6-29A1-28C1-9B58-AB4DDF6EE7E0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48" creationId="{1219E865-4DB0-801C-3283-B45A4ACEAAAD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49" creationId="{EB592A1B-9CCC-6171-099C-769D7CE915EB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0" creationId="{424F5A25-A975-958C-2318-B440D8D7C9AD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1" creationId="{EE39F67D-44B6-3AB0-28CD-BCB570E2C340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2" creationId="{F8B88B93-B2B2-DE72-3186-817A1C5DA09A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3" creationId="{7789E00E-8B50-28A7-2EA4-9CD3C9608911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4" creationId="{07304DDA-A44B-7413-5334-80AD1C8642F6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5" creationId="{01CEE5C5-2826-01A7-6DB6-522293CC9113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6" creationId="{D39D76AD-C01C-C685-93B6-E1DDE4D58F2F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7" creationId="{95E68487-5F03-42FD-8ABB-E971A909A856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8" creationId="{73F8C489-1EBE-1A7C-06C3-35C79877E6B2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59" creationId="{4AC43F7E-BC42-8A06-2005-6495D2E85B34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0" creationId="{918A8DA2-AD57-03BD-8E04-0BEEBFDB0B9F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1" creationId="{34346E65-2CC6-7B39-E1CE-BF871C5BCEF8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2" creationId="{B384E2C6-1C8F-3B52-CB04-E3B6F55A90EB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3" creationId="{D38CECEA-D9BB-40C1-BD71-80F749C83608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4" creationId="{CB8A8B94-2E60-85A1-6998-5EA89557E945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5" creationId="{CF1FB251-6937-D09C-0787-FC2AE0463C30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6" creationId="{D9AF8A5D-5034-C22A-A696-22185F20234A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7" creationId="{79F610A9-4A28-90AF-6D81-754221E11B1F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8" creationId="{6B8C07EF-F0BB-D026-520D-D7837770DE5F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69" creationId="{52DE741C-A0C6-AA89-ED76-0F6DDA30CF96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70" creationId="{75936626-7A29-6B3E-4ED2-FB5083C64287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71" creationId="{603EEEC3-AC59-5608-F9AE-2C230A78939A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72" creationId="{B6A9F731-32DD-6039-6BF1-8FDCE1F2AFF8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73" creationId="{72276B0A-19F5-84D5-5614-F47AF5F08EB6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74" creationId="{B72D44CF-E9B2-B33A-BC66-808EE0DB8DE8}"/>
          </ac:spMkLst>
        </pc:spChg>
        <pc:spChg chg="add del">
          <ac:chgData name="Zhang, Haiqi" userId="dc6f07b7-7346-4c29-a3b1-f7ab17ae5ceb" providerId="ADAL" clId="{346BFBDC-7442-1C42-BEC3-77F7829FE4A9}" dt="2025-06-28T22:07:34.641" v="2765" actId="478"/>
          <ac:spMkLst>
            <pc:docMk/>
            <pc:sldMk cId="2602079125" sldId="1663"/>
            <ac:spMk id="175" creationId="{2FB03905-1C37-1BD6-FEF6-48BFC73AA38B}"/>
          </ac:spMkLst>
        </pc:spChg>
        <pc:grpChg chg="add del">
          <ac:chgData name="Zhang, Haiqi" userId="dc6f07b7-7346-4c29-a3b1-f7ab17ae5ceb" providerId="ADAL" clId="{346BFBDC-7442-1C42-BEC3-77F7829FE4A9}" dt="2025-06-28T22:07:34.641" v="2765" actId="478"/>
          <ac:grpSpMkLst>
            <pc:docMk/>
            <pc:sldMk cId="2602079125" sldId="1663"/>
            <ac:grpSpMk id="79" creationId="{E6A04CCE-3DB3-12C4-0B54-C8FF7C32E006}"/>
          </ac:grpSpMkLst>
        </pc:grpChg>
        <pc:grpChg chg="add del">
          <ac:chgData name="Zhang, Haiqi" userId="dc6f07b7-7346-4c29-a3b1-f7ab17ae5ceb" providerId="ADAL" clId="{346BFBDC-7442-1C42-BEC3-77F7829FE4A9}" dt="2025-06-28T22:07:34.641" v="2765" actId="478"/>
          <ac:grpSpMkLst>
            <pc:docMk/>
            <pc:sldMk cId="2602079125" sldId="1663"/>
            <ac:grpSpMk id="92" creationId="{20909411-8525-44AC-3DC5-552EE6453E4D}"/>
          </ac:grpSpMkLst>
        </pc:grpChg>
        <pc:grpChg chg="add del">
          <ac:chgData name="Zhang, Haiqi" userId="dc6f07b7-7346-4c29-a3b1-f7ab17ae5ceb" providerId="ADAL" clId="{346BFBDC-7442-1C42-BEC3-77F7829FE4A9}" dt="2025-06-28T22:07:34.641" v="2765" actId="478"/>
          <ac:grpSpMkLst>
            <pc:docMk/>
            <pc:sldMk cId="2602079125" sldId="1663"/>
            <ac:grpSpMk id="98" creationId="{FA1BCF74-99B4-99E6-8C06-DA07E9D0FC1F}"/>
          </ac:grpSpMkLst>
        </pc:grpChg>
        <pc:grpChg chg="mod">
          <ac:chgData name="Zhang, Haiqi" userId="dc6f07b7-7346-4c29-a3b1-f7ab17ae5ceb" providerId="ADAL" clId="{346BFBDC-7442-1C42-BEC3-77F7829FE4A9}" dt="2025-06-28T22:24:01.274" v="3074" actId="1037"/>
          <ac:grpSpMkLst>
            <pc:docMk/>
            <pc:sldMk cId="2602079125" sldId="1663"/>
            <ac:grpSpMk id="129" creationId="{62E24848-EA87-90E9-4029-295347DEABDE}"/>
          </ac:grpSpMkLst>
        </pc:grpChg>
        <pc:picChg chg="add mod">
          <ac:chgData name="Zhang, Haiqi" userId="dc6f07b7-7346-4c29-a3b1-f7ab17ae5ceb" providerId="ADAL" clId="{346BFBDC-7442-1C42-BEC3-77F7829FE4A9}" dt="2025-06-30T04:25:42.758" v="7145"/>
          <ac:picMkLst>
            <pc:docMk/>
            <pc:sldMk cId="2602079125" sldId="1663"/>
            <ac:picMk id="2" creationId="{384E0147-E9EC-8B15-737C-180B771331F6}"/>
          </ac:picMkLst>
        </pc:picChg>
        <pc:picChg chg="mod">
          <ac:chgData name="Zhang, Haiqi" userId="dc6f07b7-7346-4c29-a3b1-f7ab17ae5ceb" providerId="ADAL" clId="{346BFBDC-7442-1C42-BEC3-77F7829FE4A9}" dt="2025-06-28T22:24:01.274" v="3074" actId="1037"/>
          <ac:picMkLst>
            <pc:docMk/>
            <pc:sldMk cId="2602079125" sldId="1663"/>
            <ac:picMk id="131" creationId="{753506EA-0F1E-B868-35C3-D29E4E9565C9}"/>
          </ac:picMkLst>
        </pc:pic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24" creationId="{2CC00C2C-A28D-2029-40E8-40CE1A86AD7A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36" creationId="{986B0AF2-5C69-38A6-612A-1A8E6DEED4B9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37" creationId="{33FA1D09-02F2-C8FB-7A23-B0EC09B55BFE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38" creationId="{6DA297A3-8546-12DC-169E-91B674E0CCD4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39" creationId="{AD20A0B5-C006-989C-C397-0F44ABE79988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40" creationId="{8538572B-D588-7AE9-0AD6-F676B10EE4D7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41" creationId="{9CA2884D-F72D-94BD-975C-DDE7CCE95407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42" creationId="{2B29A876-67CB-7719-925B-27640EA8F961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43" creationId="{5824DC76-C622-8CEC-80E9-FF2505B84376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44" creationId="{9A0AF6DA-EF1B-D968-3B5C-DE0F6AD31414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46" creationId="{F1F367C0-BE64-7FD5-6C8F-E8F231E1B987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48" creationId="{7CEA4FE2-A718-BB54-F4AF-D862297035CD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50" creationId="{B10AC2EF-B38D-41E1-4302-A704985BDD49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56" creationId="{E322C56D-4C9A-008B-6725-B878F7FF9D8A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57" creationId="{DF6EA996-1A70-26AC-3989-D83AC85FA017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58" creationId="{B3C8B6C8-550F-B1CB-BC1F-9D1ADFE547B2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62" creationId="{1A51D854-D33E-5E51-B939-EE1646018AC3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63" creationId="{558C9762-86E2-778C-920C-570D093BD96A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64" creationId="{739399C4-C2C8-4EAA-EF9C-1138AE0F2A7D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65" creationId="{ACFE340B-2C07-F10A-79BA-F78DD8E4BC7C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66" creationId="{A3ED29FA-5605-9376-B03C-606C1F6FE83F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67" creationId="{A9FC91D0-F730-C9C1-5904-743D6A3C1074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68" creationId="{CBBEF6A0-53DF-7195-EACA-5D281ACBC7CC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69" creationId="{3A59DF99-D215-DB69-36E1-2AEF07BB6B2B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70" creationId="{490C9FF1-6591-DECA-ABCE-B08B22B41277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71" creationId="{E1BAD48F-67EF-7FDF-960B-881E4E765607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72" creationId="{1887B3D3-9E5F-E24F-D7FF-8FAC826D33AE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73" creationId="{3A136D44-3692-FB58-779A-ED5F5F06A633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74" creationId="{B96449C5-5208-4F08-F0D4-A9139B4892A9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77" creationId="{C872F1B2-DF7D-27AA-BEDB-9E5C75EDE5C3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91" creationId="{40F42278-27BB-BCCD-055B-DC187C75CABF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96" creationId="{6DE5C519-812B-BE86-0BB4-F416F6A55F1F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97" creationId="{5A432E4C-A477-B5BD-59DE-10069A806DE8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125" creationId="{56BB520E-2B34-77EB-1025-E58E4D10389C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140" creationId="{FCA6C1F6-3590-7571-73B4-FB868188CAAC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141" creationId="{F7BA8B37-37DE-FC21-1E8A-2B43E83229CD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142" creationId="{ECD575F5-68E0-8AEA-F998-0D64FFA88D87}"/>
          </ac:cxnSpMkLst>
        </pc:cxnChg>
        <pc:cxnChg chg="add del">
          <ac:chgData name="Zhang, Haiqi" userId="dc6f07b7-7346-4c29-a3b1-f7ab17ae5ceb" providerId="ADAL" clId="{346BFBDC-7442-1C42-BEC3-77F7829FE4A9}" dt="2025-06-28T22:07:34.641" v="2765" actId="478"/>
          <ac:cxnSpMkLst>
            <pc:docMk/>
            <pc:sldMk cId="2602079125" sldId="1663"/>
            <ac:cxnSpMk id="144" creationId="{FC245501-D2B7-963F-644F-8A1190781D13}"/>
          </ac:cxnSpMkLst>
        </pc:cxnChg>
      </pc:sldChg>
      <pc:sldChg chg="addSp modSp add modAnim modNotesTx">
        <pc:chgData name="Zhang, Haiqi" userId="dc6f07b7-7346-4c29-a3b1-f7ab17ae5ceb" providerId="ADAL" clId="{346BFBDC-7442-1C42-BEC3-77F7829FE4A9}" dt="2025-06-30T04:37:15.906" v="7155"/>
        <pc:sldMkLst>
          <pc:docMk/>
          <pc:sldMk cId="4008049135" sldId="1664"/>
        </pc:sldMkLst>
        <pc:picChg chg="add mod">
          <ac:chgData name="Zhang, Haiqi" userId="dc6f07b7-7346-4c29-a3b1-f7ab17ae5ceb" providerId="ADAL" clId="{346BFBDC-7442-1C42-BEC3-77F7829FE4A9}" dt="2025-06-30T04:37:15.906" v="7155"/>
          <ac:picMkLst>
            <pc:docMk/>
            <pc:sldMk cId="4008049135" sldId="1664"/>
            <ac:picMk id="2" creationId="{DAA8939C-BE8F-9E6E-AA79-2F8D5A18ECE9}"/>
          </ac:picMkLst>
        </pc:picChg>
      </pc:sldChg>
      <pc:sldMasterChg chg="addSp modSp">
        <pc:chgData name="Zhang, Haiqi" userId="dc6f07b7-7346-4c29-a3b1-f7ab17ae5ceb" providerId="ADAL" clId="{346BFBDC-7442-1C42-BEC3-77F7829FE4A9}" dt="2025-06-22T22:34:03.461" v="83"/>
        <pc:sldMasterMkLst>
          <pc:docMk/>
          <pc:sldMasterMk cId="1440629181" sldId="2147483751"/>
        </pc:sldMasterMkLst>
        <pc:picChg chg="add mod">
          <ac:chgData name="Zhang, Haiqi" userId="dc6f07b7-7346-4c29-a3b1-f7ab17ae5ceb" providerId="ADAL" clId="{346BFBDC-7442-1C42-BEC3-77F7829FE4A9}" dt="2025-06-22T22:34:03.461" v="83"/>
          <ac:picMkLst>
            <pc:docMk/>
            <pc:sldMasterMk cId="1440629181" sldId="2147483751"/>
            <ac:picMk id="7" creationId="{A6106AEB-F0C3-02F3-B364-74AEDE748EE7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03:00.810" v="637"/>
        <pc:sldMasterMkLst>
          <pc:docMk/>
          <pc:sldMasterMk cId="4200669434" sldId="2147483764"/>
        </pc:sldMasterMkLst>
        <pc:picChg chg="add">
          <ac:chgData name="Zhang, Haiqi" userId="dc6f07b7-7346-4c29-a3b1-f7ab17ae5ceb" providerId="ADAL" clId="{346BFBDC-7442-1C42-BEC3-77F7829FE4A9}" dt="2025-06-27T18:03:00.810" v="637"/>
          <ac:picMkLst>
            <pc:docMk/>
            <pc:sldMasterMk cId="4200669434" sldId="2147483764"/>
            <ac:picMk id="7" creationId="{D0B5FEA3-9D21-C93C-44B7-A1F26E6FA6B9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03:04.716" v="638"/>
        <pc:sldMasterMkLst>
          <pc:docMk/>
          <pc:sldMasterMk cId="2279053816" sldId="2147483777"/>
        </pc:sldMasterMkLst>
        <pc:picChg chg="add">
          <ac:chgData name="Zhang, Haiqi" userId="dc6f07b7-7346-4c29-a3b1-f7ab17ae5ceb" providerId="ADAL" clId="{346BFBDC-7442-1C42-BEC3-77F7829FE4A9}" dt="2025-06-27T18:03:04.716" v="638"/>
          <ac:picMkLst>
            <pc:docMk/>
            <pc:sldMasterMk cId="2279053816" sldId="2147483777"/>
            <ac:picMk id="7" creationId="{D019FE32-E802-C9AB-554F-D143053E3509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03:07.870" v="639"/>
        <pc:sldMasterMkLst>
          <pc:docMk/>
          <pc:sldMasterMk cId="3723849040" sldId="2147483790"/>
        </pc:sldMasterMkLst>
        <pc:picChg chg="add">
          <ac:chgData name="Zhang, Haiqi" userId="dc6f07b7-7346-4c29-a3b1-f7ab17ae5ceb" providerId="ADAL" clId="{346BFBDC-7442-1C42-BEC3-77F7829FE4A9}" dt="2025-06-27T18:03:07.870" v="639"/>
          <ac:picMkLst>
            <pc:docMk/>
            <pc:sldMasterMk cId="3723849040" sldId="2147483790"/>
            <ac:picMk id="7" creationId="{2163F814-F727-9D1E-54A6-6A32F117123E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13.963" v="837"/>
        <pc:sldMasterMkLst>
          <pc:docMk/>
          <pc:sldMasterMk cId="4042558265" sldId="2147483803"/>
        </pc:sldMasterMkLst>
        <pc:picChg chg="add">
          <ac:chgData name="Zhang, Haiqi" userId="dc6f07b7-7346-4c29-a3b1-f7ab17ae5ceb" providerId="ADAL" clId="{346BFBDC-7442-1C42-BEC3-77F7829FE4A9}" dt="2025-06-27T18:12:13.963" v="837"/>
          <ac:picMkLst>
            <pc:docMk/>
            <pc:sldMasterMk cId="4042558265" sldId="2147483803"/>
            <ac:picMk id="7" creationId="{50E6C9EA-DADB-B832-946A-6B0A55360FBD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15.889" v="838"/>
        <pc:sldMasterMkLst>
          <pc:docMk/>
          <pc:sldMasterMk cId="3960133162" sldId="2147483816"/>
        </pc:sldMasterMkLst>
        <pc:picChg chg="add">
          <ac:chgData name="Zhang, Haiqi" userId="dc6f07b7-7346-4c29-a3b1-f7ab17ae5ceb" providerId="ADAL" clId="{346BFBDC-7442-1C42-BEC3-77F7829FE4A9}" dt="2025-06-27T18:12:15.889" v="838"/>
          <ac:picMkLst>
            <pc:docMk/>
            <pc:sldMasterMk cId="3960133162" sldId="2147483816"/>
            <ac:picMk id="7" creationId="{4C221072-2E47-F28C-B9A3-0666B4F5E5A7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18.164" v="839"/>
        <pc:sldMasterMkLst>
          <pc:docMk/>
          <pc:sldMasterMk cId="3105367071" sldId="2147483829"/>
        </pc:sldMasterMkLst>
        <pc:picChg chg="add">
          <ac:chgData name="Zhang, Haiqi" userId="dc6f07b7-7346-4c29-a3b1-f7ab17ae5ceb" providerId="ADAL" clId="{346BFBDC-7442-1C42-BEC3-77F7829FE4A9}" dt="2025-06-27T18:12:18.164" v="839"/>
          <ac:picMkLst>
            <pc:docMk/>
            <pc:sldMasterMk cId="3105367071" sldId="2147483829"/>
            <ac:picMk id="7" creationId="{35D996AC-CF7E-F44C-A98B-692E8AF3E4CA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19.997" v="840"/>
        <pc:sldMasterMkLst>
          <pc:docMk/>
          <pc:sldMasterMk cId="3644304586" sldId="2147483842"/>
        </pc:sldMasterMkLst>
        <pc:picChg chg="add">
          <ac:chgData name="Zhang, Haiqi" userId="dc6f07b7-7346-4c29-a3b1-f7ab17ae5ceb" providerId="ADAL" clId="{346BFBDC-7442-1C42-BEC3-77F7829FE4A9}" dt="2025-06-27T18:12:19.997" v="840"/>
          <ac:picMkLst>
            <pc:docMk/>
            <pc:sldMasterMk cId="3644304586" sldId="2147483842"/>
            <ac:picMk id="7" creationId="{7F8C5B0F-DBA6-1A31-7F78-0BBF48E78746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24.790" v="841"/>
        <pc:sldMasterMkLst>
          <pc:docMk/>
          <pc:sldMasterMk cId="601142822" sldId="2147483855"/>
        </pc:sldMasterMkLst>
        <pc:picChg chg="add">
          <ac:chgData name="Zhang, Haiqi" userId="dc6f07b7-7346-4c29-a3b1-f7ab17ae5ceb" providerId="ADAL" clId="{346BFBDC-7442-1C42-BEC3-77F7829FE4A9}" dt="2025-06-27T18:12:24.790" v="841"/>
          <ac:picMkLst>
            <pc:docMk/>
            <pc:sldMasterMk cId="601142822" sldId="2147483855"/>
            <ac:picMk id="7" creationId="{584C47FC-73C0-C2B7-D015-1766C1324A17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27.546" v="842"/>
        <pc:sldMasterMkLst>
          <pc:docMk/>
          <pc:sldMasterMk cId="2824401636" sldId="2147483868"/>
        </pc:sldMasterMkLst>
        <pc:picChg chg="add">
          <ac:chgData name="Zhang, Haiqi" userId="dc6f07b7-7346-4c29-a3b1-f7ab17ae5ceb" providerId="ADAL" clId="{346BFBDC-7442-1C42-BEC3-77F7829FE4A9}" dt="2025-06-27T18:12:27.546" v="842"/>
          <ac:picMkLst>
            <pc:docMk/>
            <pc:sldMasterMk cId="2824401636" sldId="2147483868"/>
            <ac:picMk id="7" creationId="{2CABD7E6-4D38-AA70-1339-6651B6760A82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29.899" v="843"/>
        <pc:sldMasterMkLst>
          <pc:docMk/>
          <pc:sldMasterMk cId="157945668" sldId="2147483881"/>
        </pc:sldMasterMkLst>
        <pc:picChg chg="add">
          <ac:chgData name="Zhang, Haiqi" userId="dc6f07b7-7346-4c29-a3b1-f7ab17ae5ceb" providerId="ADAL" clId="{346BFBDC-7442-1C42-BEC3-77F7829FE4A9}" dt="2025-06-27T18:12:29.899" v="843"/>
          <ac:picMkLst>
            <pc:docMk/>
            <pc:sldMasterMk cId="157945668" sldId="2147483881"/>
            <ac:picMk id="7" creationId="{9DA6E262-F001-F337-7C17-DAA7C7363FA6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31.928" v="844"/>
        <pc:sldMasterMkLst>
          <pc:docMk/>
          <pc:sldMasterMk cId="2970008792" sldId="2147483894"/>
        </pc:sldMasterMkLst>
        <pc:picChg chg="add">
          <ac:chgData name="Zhang, Haiqi" userId="dc6f07b7-7346-4c29-a3b1-f7ab17ae5ceb" providerId="ADAL" clId="{346BFBDC-7442-1C42-BEC3-77F7829FE4A9}" dt="2025-06-27T18:12:31.928" v="844"/>
          <ac:picMkLst>
            <pc:docMk/>
            <pc:sldMasterMk cId="2970008792" sldId="2147483894"/>
            <ac:picMk id="7" creationId="{823D3878-561E-9FBE-94D7-A1ACF9BFFB30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32.636" v="845"/>
        <pc:sldMasterMkLst>
          <pc:docMk/>
          <pc:sldMasterMk cId="3860356668" sldId="2147483907"/>
        </pc:sldMasterMkLst>
        <pc:picChg chg="add">
          <ac:chgData name="Zhang, Haiqi" userId="dc6f07b7-7346-4c29-a3b1-f7ab17ae5ceb" providerId="ADAL" clId="{346BFBDC-7442-1C42-BEC3-77F7829FE4A9}" dt="2025-06-27T18:12:32.636" v="845"/>
          <ac:picMkLst>
            <pc:docMk/>
            <pc:sldMasterMk cId="3860356668" sldId="2147483907"/>
            <ac:picMk id="7" creationId="{5B0127FE-1ACB-F058-81C8-311C7F294E0F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33.839" v="846"/>
        <pc:sldMasterMkLst>
          <pc:docMk/>
          <pc:sldMasterMk cId="375167711" sldId="2147483920"/>
        </pc:sldMasterMkLst>
        <pc:picChg chg="add">
          <ac:chgData name="Zhang, Haiqi" userId="dc6f07b7-7346-4c29-a3b1-f7ab17ae5ceb" providerId="ADAL" clId="{346BFBDC-7442-1C42-BEC3-77F7829FE4A9}" dt="2025-06-27T18:12:33.839" v="846"/>
          <ac:picMkLst>
            <pc:docMk/>
            <pc:sldMasterMk cId="375167711" sldId="2147483920"/>
            <ac:picMk id="7" creationId="{D3586708-052D-F50B-4EF6-7826981BCF14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35.286" v="847"/>
        <pc:sldMasterMkLst>
          <pc:docMk/>
          <pc:sldMasterMk cId="936546673" sldId="2147483933"/>
        </pc:sldMasterMkLst>
        <pc:picChg chg="add">
          <ac:chgData name="Zhang, Haiqi" userId="dc6f07b7-7346-4c29-a3b1-f7ab17ae5ceb" providerId="ADAL" clId="{346BFBDC-7442-1C42-BEC3-77F7829FE4A9}" dt="2025-06-27T18:12:35.286" v="847"/>
          <ac:picMkLst>
            <pc:docMk/>
            <pc:sldMasterMk cId="936546673" sldId="2147483933"/>
            <ac:picMk id="7" creationId="{A247C3FC-2EB0-7DA7-6CF4-C8C7FE735FEC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37.703" v="848"/>
        <pc:sldMasterMkLst>
          <pc:docMk/>
          <pc:sldMasterMk cId="1218952777" sldId="2147483946"/>
        </pc:sldMasterMkLst>
        <pc:picChg chg="add">
          <ac:chgData name="Zhang, Haiqi" userId="dc6f07b7-7346-4c29-a3b1-f7ab17ae5ceb" providerId="ADAL" clId="{346BFBDC-7442-1C42-BEC3-77F7829FE4A9}" dt="2025-06-27T18:12:37.703" v="848"/>
          <ac:picMkLst>
            <pc:docMk/>
            <pc:sldMasterMk cId="1218952777" sldId="2147483946"/>
            <ac:picMk id="7" creationId="{F198EABE-454D-44AE-FE02-C58A9662C67F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42.600" v="849"/>
        <pc:sldMasterMkLst>
          <pc:docMk/>
          <pc:sldMasterMk cId="3258132340" sldId="2147483959"/>
        </pc:sldMasterMkLst>
        <pc:picChg chg="add">
          <ac:chgData name="Zhang, Haiqi" userId="dc6f07b7-7346-4c29-a3b1-f7ab17ae5ceb" providerId="ADAL" clId="{346BFBDC-7442-1C42-BEC3-77F7829FE4A9}" dt="2025-06-27T18:12:42.600" v="849"/>
          <ac:picMkLst>
            <pc:docMk/>
            <pc:sldMasterMk cId="3258132340" sldId="2147483959"/>
            <ac:picMk id="7" creationId="{92B0A50B-E53B-1581-2096-2725E90B2412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45.073" v="850"/>
        <pc:sldMasterMkLst>
          <pc:docMk/>
          <pc:sldMasterMk cId="2809425729" sldId="2147483972"/>
        </pc:sldMasterMkLst>
        <pc:picChg chg="add">
          <ac:chgData name="Zhang, Haiqi" userId="dc6f07b7-7346-4c29-a3b1-f7ab17ae5ceb" providerId="ADAL" clId="{346BFBDC-7442-1C42-BEC3-77F7829FE4A9}" dt="2025-06-27T18:12:45.073" v="850"/>
          <ac:picMkLst>
            <pc:docMk/>
            <pc:sldMasterMk cId="2809425729" sldId="2147483972"/>
            <ac:picMk id="7" creationId="{6B7A2F4E-E22F-B855-F755-77717F2132D4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46.847" v="851"/>
        <pc:sldMasterMkLst>
          <pc:docMk/>
          <pc:sldMasterMk cId="1263279772" sldId="2147483985"/>
        </pc:sldMasterMkLst>
        <pc:picChg chg="add">
          <ac:chgData name="Zhang, Haiqi" userId="dc6f07b7-7346-4c29-a3b1-f7ab17ae5ceb" providerId="ADAL" clId="{346BFBDC-7442-1C42-BEC3-77F7829FE4A9}" dt="2025-06-27T18:12:46.847" v="851"/>
          <ac:picMkLst>
            <pc:docMk/>
            <pc:sldMasterMk cId="1263279772" sldId="2147483985"/>
            <ac:picMk id="7" creationId="{5CEABEFB-3098-E91D-EA58-C292056CD91C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55.889" v="852"/>
        <pc:sldMasterMkLst>
          <pc:docMk/>
          <pc:sldMasterMk cId="326271828" sldId="2147483998"/>
        </pc:sldMasterMkLst>
        <pc:picChg chg="add">
          <ac:chgData name="Zhang, Haiqi" userId="dc6f07b7-7346-4c29-a3b1-f7ab17ae5ceb" providerId="ADAL" clId="{346BFBDC-7442-1C42-BEC3-77F7829FE4A9}" dt="2025-06-27T18:12:55.889" v="852"/>
          <ac:picMkLst>
            <pc:docMk/>
            <pc:sldMasterMk cId="326271828" sldId="2147483998"/>
            <ac:picMk id="7" creationId="{0D569366-814E-02F1-EA29-FEB07D940CE8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2:57.504" v="853"/>
        <pc:sldMasterMkLst>
          <pc:docMk/>
          <pc:sldMasterMk cId="3901582374" sldId="2147484011"/>
        </pc:sldMasterMkLst>
        <pc:picChg chg="add">
          <ac:chgData name="Zhang, Haiqi" userId="dc6f07b7-7346-4c29-a3b1-f7ab17ae5ceb" providerId="ADAL" clId="{346BFBDC-7442-1C42-BEC3-77F7829FE4A9}" dt="2025-06-27T18:12:57.504" v="853"/>
          <ac:picMkLst>
            <pc:docMk/>
            <pc:sldMasterMk cId="3901582374" sldId="2147484011"/>
            <ac:picMk id="7" creationId="{3D18194B-73D6-7700-EE50-C545AF170FBB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3:01.260" v="854"/>
        <pc:sldMasterMkLst>
          <pc:docMk/>
          <pc:sldMasterMk cId="351340016" sldId="2147484024"/>
        </pc:sldMasterMkLst>
        <pc:picChg chg="add">
          <ac:chgData name="Zhang, Haiqi" userId="dc6f07b7-7346-4c29-a3b1-f7ab17ae5ceb" providerId="ADAL" clId="{346BFBDC-7442-1C42-BEC3-77F7829FE4A9}" dt="2025-06-27T18:13:01.260" v="854"/>
          <ac:picMkLst>
            <pc:docMk/>
            <pc:sldMasterMk cId="351340016" sldId="2147484024"/>
            <ac:picMk id="7" creationId="{6FFEC9A5-CEFB-FB18-8D1C-4C03081204B2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3:05.112" v="855"/>
        <pc:sldMasterMkLst>
          <pc:docMk/>
          <pc:sldMasterMk cId="1201020664" sldId="2147484037"/>
        </pc:sldMasterMkLst>
        <pc:picChg chg="add">
          <ac:chgData name="Zhang, Haiqi" userId="dc6f07b7-7346-4c29-a3b1-f7ab17ae5ceb" providerId="ADAL" clId="{346BFBDC-7442-1C42-BEC3-77F7829FE4A9}" dt="2025-06-27T18:13:05.112" v="855"/>
          <ac:picMkLst>
            <pc:docMk/>
            <pc:sldMasterMk cId="1201020664" sldId="2147484037"/>
            <ac:picMk id="7" creationId="{E0ECA2C4-D725-45CF-C78D-58E4154FF169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3:40.296" v="856"/>
        <pc:sldMasterMkLst>
          <pc:docMk/>
          <pc:sldMasterMk cId="653227325" sldId="2147484050"/>
        </pc:sldMasterMkLst>
        <pc:picChg chg="add">
          <ac:chgData name="Zhang, Haiqi" userId="dc6f07b7-7346-4c29-a3b1-f7ab17ae5ceb" providerId="ADAL" clId="{346BFBDC-7442-1C42-BEC3-77F7829FE4A9}" dt="2025-06-27T18:13:40.296" v="856"/>
          <ac:picMkLst>
            <pc:docMk/>
            <pc:sldMasterMk cId="653227325" sldId="2147484050"/>
            <ac:picMk id="7" creationId="{28F65342-5E11-4D07-735D-A50A439E3BE9}"/>
          </ac:picMkLst>
        </pc:picChg>
      </pc:sldMasterChg>
      <pc:sldMasterChg chg="addSp">
        <pc:chgData name="Zhang, Haiqi" userId="dc6f07b7-7346-4c29-a3b1-f7ab17ae5ceb" providerId="ADAL" clId="{346BFBDC-7442-1C42-BEC3-77F7829FE4A9}" dt="2025-06-27T18:13:44.848" v="857"/>
        <pc:sldMasterMkLst>
          <pc:docMk/>
          <pc:sldMasterMk cId="3475396436" sldId="2147484063"/>
        </pc:sldMasterMkLst>
        <pc:picChg chg="add">
          <ac:chgData name="Zhang, Haiqi" userId="dc6f07b7-7346-4c29-a3b1-f7ab17ae5ceb" providerId="ADAL" clId="{346BFBDC-7442-1C42-BEC3-77F7829FE4A9}" dt="2025-06-27T18:13:44.848" v="857"/>
          <ac:picMkLst>
            <pc:docMk/>
            <pc:sldMasterMk cId="3475396436" sldId="2147484063"/>
            <ac:picMk id="7" creationId="{877FADCF-3340-8A4E-44F3-930CFDB7463D}"/>
          </ac:picMkLst>
        </pc:picChg>
      </pc:sldMasterChg>
      <pc:sldMasterChg chg="addSp">
        <pc:chgData name="Zhang, Haiqi" userId="dc6f07b7-7346-4c29-a3b1-f7ab17ae5ceb" providerId="ADAL" clId="{346BFBDC-7442-1C42-BEC3-77F7829FE4A9}" dt="2025-06-28T21:39:24.715" v="2463"/>
        <pc:sldMasterMkLst>
          <pc:docMk/>
          <pc:sldMasterMk cId="661511351" sldId="2147484076"/>
        </pc:sldMasterMkLst>
        <pc:picChg chg="add">
          <ac:chgData name="Zhang, Haiqi" userId="dc6f07b7-7346-4c29-a3b1-f7ab17ae5ceb" providerId="ADAL" clId="{346BFBDC-7442-1C42-BEC3-77F7829FE4A9}" dt="2025-06-28T21:39:24.715" v="2463"/>
          <ac:picMkLst>
            <pc:docMk/>
            <pc:sldMasterMk cId="661511351" sldId="2147484076"/>
            <ac:picMk id="7" creationId="{5B8CF5C0-4638-F385-6CF6-333F838CB6F9}"/>
          </ac:picMkLst>
        </pc:picChg>
      </pc:sldMasterChg>
      <pc:sldMasterChg chg="addSp">
        <pc:chgData name="Zhang, Haiqi" userId="dc6f07b7-7346-4c29-a3b1-f7ab17ae5ceb" providerId="ADAL" clId="{346BFBDC-7442-1C42-BEC3-77F7829FE4A9}" dt="2025-06-28T21:39:30.728" v="2464"/>
        <pc:sldMasterMkLst>
          <pc:docMk/>
          <pc:sldMasterMk cId="1353068425" sldId="2147484089"/>
        </pc:sldMasterMkLst>
        <pc:picChg chg="add">
          <ac:chgData name="Zhang, Haiqi" userId="dc6f07b7-7346-4c29-a3b1-f7ab17ae5ceb" providerId="ADAL" clId="{346BFBDC-7442-1C42-BEC3-77F7829FE4A9}" dt="2025-06-28T21:39:30.728" v="2464"/>
          <ac:picMkLst>
            <pc:docMk/>
            <pc:sldMasterMk cId="1353068425" sldId="2147484089"/>
            <ac:picMk id="7" creationId="{5635D2DF-5CEB-1E79-5819-69CC177E10BB}"/>
          </ac:picMkLst>
        </pc:picChg>
      </pc:sldMasterChg>
      <pc:sldMasterChg chg="addSp">
        <pc:chgData name="Zhang, Haiqi" userId="dc6f07b7-7346-4c29-a3b1-f7ab17ae5ceb" providerId="ADAL" clId="{346BFBDC-7442-1C42-BEC3-77F7829FE4A9}" dt="2025-06-28T21:39:35.523" v="2465"/>
        <pc:sldMasterMkLst>
          <pc:docMk/>
          <pc:sldMasterMk cId="57983748" sldId="2147484102"/>
        </pc:sldMasterMkLst>
        <pc:picChg chg="add">
          <ac:chgData name="Zhang, Haiqi" userId="dc6f07b7-7346-4c29-a3b1-f7ab17ae5ceb" providerId="ADAL" clId="{346BFBDC-7442-1C42-BEC3-77F7829FE4A9}" dt="2025-06-28T21:39:35.523" v="2465"/>
          <ac:picMkLst>
            <pc:docMk/>
            <pc:sldMasterMk cId="57983748" sldId="2147484102"/>
            <ac:picMk id="7" creationId="{5BE260FF-B430-BE6B-493E-8A03D84EC9BF}"/>
          </ac:picMkLst>
        </pc:picChg>
      </pc:sldMasterChg>
      <pc:sldMasterChg chg="addSp">
        <pc:chgData name="Zhang, Haiqi" userId="dc6f07b7-7346-4c29-a3b1-f7ab17ae5ceb" providerId="ADAL" clId="{346BFBDC-7442-1C42-BEC3-77F7829FE4A9}" dt="2025-06-28T21:50:08.667" v="2591"/>
        <pc:sldMasterMkLst>
          <pc:docMk/>
          <pc:sldMasterMk cId="3447959636" sldId="2147484115"/>
        </pc:sldMasterMkLst>
        <pc:picChg chg="add">
          <ac:chgData name="Zhang, Haiqi" userId="dc6f07b7-7346-4c29-a3b1-f7ab17ae5ceb" providerId="ADAL" clId="{346BFBDC-7442-1C42-BEC3-77F7829FE4A9}" dt="2025-06-28T21:50:08.667" v="2591"/>
          <ac:picMkLst>
            <pc:docMk/>
            <pc:sldMasterMk cId="3447959636" sldId="2147484115"/>
            <ac:picMk id="7" creationId="{6EC311FD-D410-D91F-395B-8D79DC3DF967}"/>
          </ac:picMkLst>
        </pc:picChg>
      </pc:sldMasterChg>
      <pc:sldMasterChg chg="addSp">
        <pc:chgData name="Zhang, Haiqi" userId="dc6f07b7-7346-4c29-a3b1-f7ab17ae5ceb" providerId="ADAL" clId="{346BFBDC-7442-1C42-BEC3-77F7829FE4A9}" dt="2025-06-28T21:50:13.765" v="2592"/>
        <pc:sldMasterMkLst>
          <pc:docMk/>
          <pc:sldMasterMk cId="2853086336" sldId="2147484128"/>
        </pc:sldMasterMkLst>
        <pc:picChg chg="add">
          <ac:chgData name="Zhang, Haiqi" userId="dc6f07b7-7346-4c29-a3b1-f7ab17ae5ceb" providerId="ADAL" clId="{346BFBDC-7442-1C42-BEC3-77F7829FE4A9}" dt="2025-06-28T21:50:13.765" v="2592"/>
          <ac:picMkLst>
            <pc:docMk/>
            <pc:sldMasterMk cId="2853086336" sldId="2147484128"/>
            <ac:picMk id="7" creationId="{DC6E3731-46F0-43A1-6922-E7967D3C296B}"/>
          </ac:picMkLst>
        </pc:picChg>
      </pc:sldMasterChg>
      <pc:sldMasterChg chg="addSp">
        <pc:chgData name="Zhang, Haiqi" userId="dc6f07b7-7346-4c29-a3b1-f7ab17ae5ceb" providerId="ADAL" clId="{346BFBDC-7442-1C42-BEC3-77F7829FE4A9}" dt="2025-06-28T21:50:17.657" v="2593"/>
        <pc:sldMasterMkLst>
          <pc:docMk/>
          <pc:sldMasterMk cId="3427547238" sldId="2147484141"/>
        </pc:sldMasterMkLst>
        <pc:picChg chg="add">
          <ac:chgData name="Zhang, Haiqi" userId="dc6f07b7-7346-4c29-a3b1-f7ab17ae5ceb" providerId="ADAL" clId="{346BFBDC-7442-1C42-BEC3-77F7829FE4A9}" dt="2025-06-28T21:50:17.657" v="2593"/>
          <ac:picMkLst>
            <pc:docMk/>
            <pc:sldMasterMk cId="3427547238" sldId="2147484141"/>
            <ac:picMk id="7" creationId="{157C8600-DCC7-37CA-D16D-3280A249A564}"/>
          </ac:picMkLst>
        </pc:picChg>
      </pc:sldMasterChg>
      <pc:sldMasterChg chg="addSp">
        <pc:chgData name="Zhang, Haiqi" userId="dc6f07b7-7346-4c29-a3b1-f7ab17ae5ceb" providerId="ADAL" clId="{346BFBDC-7442-1C42-BEC3-77F7829FE4A9}" dt="2025-06-28T21:50:21.280" v="2594"/>
        <pc:sldMasterMkLst>
          <pc:docMk/>
          <pc:sldMasterMk cId="2045521540" sldId="2147484154"/>
        </pc:sldMasterMkLst>
        <pc:picChg chg="add">
          <ac:chgData name="Zhang, Haiqi" userId="dc6f07b7-7346-4c29-a3b1-f7ab17ae5ceb" providerId="ADAL" clId="{346BFBDC-7442-1C42-BEC3-77F7829FE4A9}" dt="2025-06-28T21:50:21.280" v="2594"/>
          <ac:picMkLst>
            <pc:docMk/>
            <pc:sldMasterMk cId="2045521540" sldId="2147484154"/>
            <ac:picMk id="7" creationId="{A177FE7F-57DC-407F-EBA1-244522A11589}"/>
          </ac:picMkLst>
        </pc:picChg>
      </pc:sldMasterChg>
      <pc:sldMasterChg chg="addSp">
        <pc:chgData name="Zhang, Haiqi" userId="dc6f07b7-7346-4c29-a3b1-f7ab17ae5ceb" providerId="ADAL" clId="{346BFBDC-7442-1C42-BEC3-77F7829FE4A9}" dt="2025-06-28T21:50:23.229" v="2595"/>
        <pc:sldMasterMkLst>
          <pc:docMk/>
          <pc:sldMasterMk cId="2940939034" sldId="2147484167"/>
        </pc:sldMasterMkLst>
        <pc:picChg chg="add">
          <ac:chgData name="Zhang, Haiqi" userId="dc6f07b7-7346-4c29-a3b1-f7ab17ae5ceb" providerId="ADAL" clId="{346BFBDC-7442-1C42-BEC3-77F7829FE4A9}" dt="2025-06-28T21:50:23.229" v="2595"/>
          <ac:picMkLst>
            <pc:docMk/>
            <pc:sldMasterMk cId="2940939034" sldId="2147484167"/>
            <ac:picMk id="7" creationId="{0C133DE6-6582-8539-8BF0-8F8899F5BE2C}"/>
          </ac:picMkLst>
        </pc:picChg>
      </pc:sldMasterChg>
    </pc:docChg>
  </pc:docChgLst>
  <pc:docChgLst>
    <pc:chgData name="Li, Chengkai" userId="ea378c01-2e17-4950-9cf5-6f3f39109d66" providerId="ADAL" clId="{99C56021-6EC0-7B44-A510-EC6B590E187E}"/>
    <pc:docChg chg="modSld">
      <pc:chgData name="Li, Chengkai" userId="ea378c01-2e17-4950-9cf5-6f3f39109d66" providerId="ADAL" clId="{99C56021-6EC0-7B44-A510-EC6B590E187E}" dt="2025-06-23T21:43:41.240" v="14" actId="13926"/>
      <pc:docMkLst>
        <pc:docMk/>
      </pc:docMkLst>
      <pc:sldChg chg="modSp mod">
        <pc:chgData name="Li, Chengkai" userId="ea378c01-2e17-4950-9cf5-6f3f39109d66" providerId="ADAL" clId="{99C56021-6EC0-7B44-A510-EC6B590E187E}" dt="2025-06-23T21:43:00.952" v="13" actId="20577"/>
        <pc:sldMkLst>
          <pc:docMk/>
          <pc:sldMk cId="313610914" sldId="1596"/>
        </pc:sldMkLst>
        <pc:spChg chg="mod">
          <ac:chgData name="Li, Chengkai" userId="ea378c01-2e17-4950-9cf5-6f3f39109d66" providerId="ADAL" clId="{99C56021-6EC0-7B44-A510-EC6B590E187E}" dt="2025-06-23T21:43:00.952" v="13" actId="20577"/>
          <ac:spMkLst>
            <pc:docMk/>
            <pc:sldMk cId="313610914" sldId="1596"/>
            <ac:spMk id="4" creationId="{CB2274E0-9E85-4328-926F-EFEF879D6A65}"/>
          </ac:spMkLst>
        </pc:spChg>
      </pc:sldChg>
      <pc:sldChg chg="modSp mod">
        <pc:chgData name="Li, Chengkai" userId="ea378c01-2e17-4950-9cf5-6f3f39109d66" providerId="ADAL" clId="{99C56021-6EC0-7B44-A510-EC6B590E187E}" dt="2025-06-23T21:43:41.240" v="14" actId="13926"/>
        <pc:sldMkLst>
          <pc:docMk/>
          <pc:sldMk cId="3060702620" sldId="1598"/>
        </pc:sldMkLst>
        <pc:spChg chg="mod">
          <ac:chgData name="Li, Chengkai" userId="ea378c01-2e17-4950-9cf5-6f3f39109d66" providerId="ADAL" clId="{99C56021-6EC0-7B44-A510-EC6B590E187E}" dt="2025-06-23T21:43:41.240" v="14" actId="13926"/>
          <ac:spMkLst>
            <pc:docMk/>
            <pc:sldMk cId="3060702620" sldId="1598"/>
            <ac:spMk id="6" creationId="{F4510A9A-D484-4673-BA59-79A9FEEAF0FD}"/>
          </ac:spMkLst>
        </pc:spChg>
      </pc:sldChg>
      <pc:sldChg chg="modSp mod">
        <pc:chgData name="Li, Chengkai" userId="ea378c01-2e17-4950-9cf5-6f3f39109d66" providerId="ADAL" clId="{99C56021-6EC0-7B44-A510-EC6B590E187E}" dt="2025-06-23T21:42:46.957" v="12" actId="20577"/>
        <pc:sldMkLst>
          <pc:docMk/>
          <pc:sldMk cId="3755840881" sldId="1599"/>
        </pc:sldMkLst>
        <pc:spChg chg="mod">
          <ac:chgData name="Li, Chengkai" userId="ea378c01-2e17-4950-9cf5-6f3f39109d66" providerId="ADAL" clId="{99C56021-6EC0-7B44-A510-EC6B590E187E}" dt="2025-06-23T21:42:46.957" v="12" actId="20577"/>
          <ac:spMkLst>
            <pc:docMk/>
            <pc:sldMk cId="3755840881" sldId="1599"/>
            <ac:spMk id="4" creationId="{CB2274E0-9E85-4328-926F-EFEF879D6A65}"/>
          </ac:spMkLst>
        </pc:spChg>
        <pc:spChg chg="mod">
          <ac:chgData name="Li, Chengkai" userId="ea378c01-2e17-4950-9cf5-6f3f39109d66" providerId="ADAL" clId="{99C56021-6EC0-7B44-A510-EC6B590E187E}" dt="2025-06-23T21:42:37.096" v="4" actId="21"/>
          <ac:spMkLst>
            <pc:docMk/>
            <pc:sldMk cId="3755840881" sldId="1599"/>
            <ac:spMk id="6" creationId="{F4510A9A-D484-4673-BA59-79A9FEEAF0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E557E-03DC-394B-AFBF-2F3DF578BCE1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DA3FF-4891-9B47-8D42-6A23D621E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4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dirty="0">
              <a:solidFill>
                <a:srgbClr val="13409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DA3FF-4891-9B47-8D42-6A23D621E2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4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45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302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82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2122"/>
              </a:spcBef>
              <a:buClr>
                <a:schemeClr val="accent1"/>
              </a:buClr>
              <a:buFont typeface="Wingdings" pitchFamily="2" charset="2"/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728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697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734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42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6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Aptos" panose="020B000402020202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4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2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51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FBFE45-2234-4D3A-98BE-68910C7E516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14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E73E-5525-92F0-42CA-9B53F6F5C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3F026-0636-1595-5EF7-6C4A9C227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C4A98-1247-AA1B-3CA3-C95B40E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38D6A-FEED-4B65-BC11-026EFF4A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43429-08F5-32A5-427C-A38A814C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3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C5D2-A75E-06B1-DBC5-F63330AD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6DAAA-3E0B-0A21-18F9-F2E2C3889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B2C55-F3A3-7E93-F183-562200FD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83200-89AF-7977-F07A-6B1E52BDB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40BC-4A6D-4701-8D9C-D8810EAE1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61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DBD27-87E3-D49B-556C-C72213CCB1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60BEE-0789-414C-788E-BD417441B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26DE-316D-B9ED-0E35-454169AD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5A29B-2FDD-45AE-162A-B9E18531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18213-2A0E-2038-87E6-98440AB4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98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63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E40D2-6A4F-4404-2DF8-90EF59CC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89319-34A7-94BD-B9F5-76D9D2578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29D49-D573-57A6-D7EE-FA2CA8D7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489E-7D66-6942-7579-65992B7A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AB09-5114-C1D2-0EB8-D11B99E2D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0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A417-6572-5889-033D-DA9123BF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68138-C5B8-12A7-7440-BA2D52FE9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5C456-DBD3-A71A-65D6-B2B713CA6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98DC1-FF79-182F-BCEB-FE06B639F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246D-3766-8760-12F8-01E4B5C4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8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E4DBE-501E-ABEA-E7AA-919DCA95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BB53-878F-57D6-6A41-560F375AF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BCB66-7A50-3917-FAD3-9B4DE5BB6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0281B-DE57-0A6A-C82C-2753B7D3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5FFB6-80E8-1FAA-138D-002A9E4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15AF0-83BB-53A8-6134-5A9221AD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2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1880-9406-8941-15A8-341F5A39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1360A-D325-43FA-E80A-D59DFC510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271E4-F889-DD90-0579-583D731E3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70A5A6-ECBE-E8C7-BEA8-FABB0AD30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9A2D0-A6C8-AB5F-9072-B3A06E35D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7A4C1D-6ADD-63A3-9A43-30A0BB29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AFC3A-B113-084E-214A-DF554B8E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9D684-CFEE-CB4E-C132-BFD7B569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63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793A-7049-7300-FA61-2E3666B6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96841-3462-AD99-769C-3B772FEA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235F2-C924-54A9-1264-F637C352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2A76F1-F88B-D3EE-3170-C31F7C04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4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4A0BC-A2E0-766B-06C6-503DAC86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EDE9C-8CA4-210B-8A3B-22BBB929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60145-349B-B08C-4FE5-6C45D7781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4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970B-A3E1-87AD-B1B9-A397A823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F16FE-38DF-AE39-DB8C-2F56769FB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C3DB-E3C7-633A-025E-8A506A676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F5E8-9B95-674F-941C-503D0656C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58652-FE79-D000-F8EA-C459E86E7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2F404-A5BF-8EA9-FEE0-AE73E3A3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2E25-EE40-6793-7216-75832FF40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15E8D-867F-DAC7-0B11-AD6DB7C7F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E200FA-0D27-26E0-9BBE-19018E172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5040-D280-0E99-2653-4F52B5987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433DF-DA5D-1A45-C71B-4F45D74E0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B1B2D-3BBD-9D23-70E5-E67596F0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06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69624-E932-9661-3EF1-50CAD3ADC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CF0CE-8CEC-BC0D-FB2D-A423E9AB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1E8EC-202B-B28A-3FE7-C7DEEFBFE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0C28A-0630-976C-EBCF-975385117C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D0B56-2B06-3AD8-20A6-C3B5E7776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13;p1">
            <a:extLst>
              <a:ext uri="{FF2B5EF4-FFF2-40B4-BE49-F238E27FC236}">
                <a16:creationId xmlns:a16="http://schemas.microsoft.com/office/drawing/2014/main" id="{0C133DE6-6582-8539-8BF0-8F8899F5BE2C}"/>
              </a:ext>
            </a:extLst>
          </p:cNvPr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270976" y="48321"/>
            <a:ext cx="1879898" cy="5020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0939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  <p:sldLayoutId id="2147484175" r:id="rId8"/>
    <p:sldLayoutId id="2147484176" r:id="rId9"/>
    <p:sldLayoutId id="2147484177" r:id="rId10"/>
    <p:sldLayoutId id="2147484178" r:id="rId11"/>
    <p:sldLayoutId id="21474841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nXbt6Apm2q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.co/z0YAqGgQr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3715" y="1697516"/>
            <a:ext cx="10764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LLMTaxo</a:t>
            </a:r>
            <a:r>
              <a:rPr lang="en-US" sz="2800" b="1" dirty="0">
                <a:solidFill>
                  <a:srgbClr val="13409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Leveraging Large Language Models for Constructing Taxonomy of Factual Claims from Social Media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676" y="2953871"/>
            <a:ext cx="1137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Haiqi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Zhang, Zhengyuan Zhu, </a:t>
            </a:r>
            <a:r>
              <a:rPr 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Zeyu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Zhang, </a:t>
            </a:r>
            <a:r>
              <a:rPr lang="en-US" sz="32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Chengkai</a:t>
            </a:r>
            <a:r>
              <a:rPr lang="en-US" sz="32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</a:t>
            </a:r>
            <a:endParaRPr lang="en-US" sz="2133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400" dirty="0"/>
              <a:t>The University of Texas at Arlington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The 63rd Annual Meeting of the Association for Computational Linguistics (ACL 2025)</a:t>
            </a:r>
          </a:p>
          <a:p>
            <a:pPr algn="ctr"/>
            <a:r>
              <a:rPr lang="en-US" sz="2400" dirty="0"/>
              <a:t>Vienna, Austria</a:t>
            </a:r>
            <a:br>
              <a:rPr lang="en-US" sz="2400" dirty="0"/>
            </a:br>
            <a:r>
              <a:rPr lang="en-US" sz="2400" dirty="0"/>
              <a:t>July 27–August 1st, 2025</a:t>
            </a:r>
          </a:p>
          <a:p>
            <a:pPr algn="ctr"/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ctr"/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by: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Haiqi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Zhang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937300" y="2752372"/>
            <a:ext cx="65159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6728">
        <p:fade/>
      </p:transition>
    </mc:Choice>
    <mc:Fallback xmlns="">
      <p:transition spd="med" advTm="16728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Topic Consolidation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10A9A-D484-4673-BA59-79A9FEEAF0FD}"/>
              </a:ext>
            </a:extLst>
          </p:cNvPr>
          <p:cNvSpPr txBox="1"/>
          <p:nvPr/>
        </p:nvSpPr>
        <p:spPr>
          <a:xfrm>
            <a:off x="755714" y="1489435"/>
            <a:ext cx="10680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Aggregated the generated topics to construct a taxonomy, using top-down prefix-based induction method.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Claim 1</a:t>
            </a:r>
            <a:r>
              <a:rPr lang="en-US" sz="2800" dirty="0"/>
              <a:t>: broad topic: </a:t>
            </a:r>
            <a:r>
              <a:rPr lang="en-US" sz="2800" i="1" dirty="0"/>
              <a:t>Vaccine Safety and Effectiveness</a:t>
            </a:r>
            <a:r>
              <a:rPr lang="en-US" sz="2800" dirty="0"/>
              <a:t>; medium topic: </a:t>
            </a:r>
            <a:r>
              <a:rPr lang="en-US" sz="2800" i="1" dirty="0"/>
              <a:t>Vaccine Side Effects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Claim 2</a:t>
            </a:r>
            <a:r>
              <a:rPr lang="en-US" sz="2800" dirty="0"/>
              <a:t>: broad topic: </a:t>
            </a:r>
            <a:r>
              <a:rPr lang="en-US" sz="2800" i="1" dirty="0"/>
              <a:t>Vaccine Safety and Effectiveness</a:t>
            </a:r>
            <a:r>
              <a:rPr lang="en-US" sz="2800" dirty="0"/>
              <a:t>; medium topic: </a:t>
            </a:r>
            <a:r>
              <a:rPr lang="en-US" sz="2800" i="1" dirty="0"/>
              <a:t>Vaccine Injury</a:t>
            </a:r>
            <a:r>
              <a:rPr lang="en-US" sz="2800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10</a:t>
            </a:fld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3A81F804-F8DE-7E2B-1C9B-1E06F0498205}"/>
              </a:ext>
            </a:extLst>
          </p:cNvPr>
          <p:cNvSpPr/>
          <p:nvPr/>
        </p:nvSpPr>
        <p:spPr>
          <a:xfrm>
            <a:off x="5892335" y="3844626"/>
            <a:ext cx="407324" cy="5237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EE24152-A949-D376-BCE1-6F95B4061590}"/>
              </a:ext>
            </a:extLst>
          </p:cNvPr>
          <p:cNvSpPr/>
          <p:nvPr/>
        </p:nvSpPr>
        <p:spPr>
          <a:xfrm>
            <a:off x="5345578" y="4472675"/>
            <a:ext cx="1500837" cy="8958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Vaccine Safety and Effectiveness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CD783CF-A962-8BD3-FF59-06C707B2CEB5}"/>
              </a:ext>
            </a:extLst>
          </p:cNvPr>
          <p:cNvSpPr/>
          <p:nvPr/>
        </p:nvSpPr>
        <p:spPr>
          <a:xfrm>
            <a:off x="4189817" y="5773959"/>
            <a:ext cx="1361796" cy="697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Vaccine Side Effects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825F25-2743-7DF5-57F8-1E78EB34A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870715" y="5368565"/>
            <a:ext cx="1225282" cy="405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373723-97C8-F761-B1B1-D2A420968185}"/>
              </a:ext>
            </a:extLst>
          </p:cNvPr>
          <p:cNvCxnSpPr>
            <a:cxnSpLocks/>
            <a:stCxn id="8" idx="2"/>
            <a:endCxn id="21" idx="0"/>
          </p:cNvCxnSpPr>
          <p:nvPr/>
        </p:nvCxnSpPr>
        <p:spPr>
          <a:xfrm>
            <a:off x="6095997" y="5368565"/>
            <a:ext cx="1240433" cy="405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C0029A4-8BA9-2477-E551-AE31D761EF14}"/>
              </a:ext>
            </a:extLst>
          </p:cNvPr>
          <p:cNvSpPr/>
          <p:nvPr/>
        </p:nvSpPr>
        <p:spPr>
          <a:xfrm>
            <a:off x="6655532" y="5773959"/>
            <a:ext cx="1361796" cy="6973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Vaccine Injury</a:t>
            </a:r>
          </a:p>
        </p:txBody>
      </p:sp>
    </p:spTree>
    <p:extLst>
      <p:ext uri="{BB962C8B-B14F-4D97-AF65-F5344CB8AC3E}">
        <p14:creationId xmlns:p14="http://schemas.microsoft.com/office/powerpoint/2010/main" val="99346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234"/>
    </mc:Choice>
    <mc:Fallback xmlns="">
      <p:transition spd="slow" advTm="2323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FEAA686-FE8E-1BA8-A906-9C4119E5D38C}"/>
              </a:ext>
            </a:extLst>
          </p:cNvPr>
          <p:cNvSpPr/>
          <p:nvPr/>
        </p:nvSpPr>
        <p:spPr>
          <a:xfrm>
            <a:off x="5630779" y="2425566"/>
            <a:ext cx="1039528" cy="2791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B9D0777A-2E95-077A-FDC0-D709637840F7}"/>
              </a:ext>
            </a:extLst>
          </p:cNvPr>
          <p:cNvSpPr/>
          <p:nvPr/>
        </p:nvSpPr>
        <p:spPr>
          <a:xfrm>
            <a:off x="5969323" y="1059345"/>
            <a:ext cx="2175309" cy="885525"/>
          </a:xfrm>
          <a:prstGeom prst="wedgeRoundRectCallout">
            <a:avLst>
              <a:gd name="adj1" fmla="val -44306"/>
              <a:gd name="adj2" fmla="val 101631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Each topic label uses specific and well-defined terms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Evaluation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BBA9C9-7B7C-5DC5-D439-A92418D98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4632" y="657224"/>
            <a:ext cx="3585483" cy="62007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510A9A-D484-4673-BA59-79A9FEEAF0FD}"/>
              </a:ext>
            </a:extLst>
          </p:cNvPr>
          <p:cNvSpPr txBox="1"/>
          <p:nvPr/>
        </p:nvSpPr>
        <p:spPr>
          <a:xfrm>
            <a:off x="264192" y="1355341"/>
            <a:ext cx="74471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Evaluators</a:t>
            </a:r>
            <a:r>
              <a:rPr lang="en-US" sz="2000" dirty="0"/>
              <a:t>: 11 human and GPT-4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Taxonomy Evaluation</a:t>
            </a:r>
            <a:r>
              <a:rPr lang="en-US" sz="2000" dirty="0"/>
              <a:t>: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Clarity</a:t>
            </a:r>
            <a:r>
              <a:rPr lang="en-US" sz="2000" dirty="0"/>
              <a:t>: To assess whether the topic labels are clear, precise, and unambiguous, we evaluate </a:t>
            </a:r>
            <a:r>
              <a:rPr lang="en-US" sz="2000" i="1" dirty="0">
                <a:solidFill>
                  <a:schemeClr val="accent2"/>
                </a:solidFill>
              </a:rPr>
              <a:t>precision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>
                <a:solidFill>
                  <a:schemeClr val="accent2"/>
                </a:solidFill>
              </a:rPr>
              <a:t>unambiguity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>
                <a:solidFill>
                  <a:schemeClr val="accent2"/>
                </a:solidFill>
              </a:rPr>
              <a:t>consistency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i="1" dirty="0">
                <a:solidFill>
                  <a:schemeClr val="accent2"/>
                </a:solidFill>
              </a:rPr>
              <a:t>accessibility</a:t>
            </a:r>
            <a:r>
              <a:rPr lang="en-US" sz="2000" i="1" dirty="0"/>
              <a:t>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Hierarchical Coherence</a:t>
            </a:r>
            <a:r>
              <a:rPr lang="en-US" sz="2000" dirty="0"/>
              <a:t>: To assess whether the taxonomy follows a clear and meaningful hierarchical structure, we evaluate </a:t>
            </a:r>
            <a:r>
              <a:rPr lang="en-US" sz="2000" i="1" dirty="0">
                <a:solidFill>
                  <a:schemeClr val="accent2"/>
                </a:solidFill>
              </a:rPr>
              <a:t>gradational specificity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>
                <a:solidFill>
                  <a:schemeClr val="accent2"/>
                </a:solidFill>
              </a:rPr>
              <a:t>parent-child coherence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i="1" dirty="0">
                <a:solidFill>
                  <a:schemeClr val="accent2"/>
                </a:solidFill>
              </a:rPr>
              <a:t>consistency</a:t>
            </a:r>
            <a:r>
              <a:rPr lang="en-US" sz="2000" dirty="0"/>
              <a:t>.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Orthogonality</a:t>
            </a:r>
            <a:r>
              <a:rPr lang="en-US" sz="2000" dirty="0"/>
              <a:t>: To assess whether the topics are well-differentiated without duplication, we evaluate </a:t>
            </a:r>
            <a:r>
              <a:rPr lang="en-US" sz="2000" i="1" dirty="0">
                <a:solidFill>
                  <a:schemeClr val="accent2"/>
                </a:solidFill>
              </a:rPr>
              <a:t>distinctiveness</a:t>
            </a:r>
            <a:r>
              <a:rPr lang="en-US" sz="2000" dirty="0">
                <a:solidFill>
                  <a:schemeClr val="accent2"/>
                </a:solidFill>
              </a:rPr>
              <a:t> and </a:t>
            </a:r>
            <a:r>
              <a:rPr lang="en-US" sz="2000" i="1" dirty="0">
                <a:solidFill>
                  <a:schemeClr val="accent2"/>
                </a:solidFill>
              </a:rPr>
              <a:t>non-overlap</a:t>
            </a:r>
            <a:r>
              <a:rPr lang="en-US" sz="2000" dirty="0"/>
              <a:t>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Completeness</a:t>
            </a:r>
            <a:r>
              <a:rPr lang="en-US" sz="2000" dirty="0"/>
              <a:t>: To assess whether the taxonomy captures a broad and representative set of topics across different aspects of the domain, we evaluate </a:t>
            </a:r>
            <a:r>
              <a:rPr lang="en-US" sz="2000" i="1" dirty="0">
                <a:solidFill>
                  <a:schemeClr val="accent2"/>
                </a:solidFill>
              </a:rPr>
              <a:t>domain coverage</a:t>
            </a:r>
            <a:r>
              <a:rPr lang="en-US" sz="2000" dirty="0">
                <a:solidFill>
                  <a:schemeClr val="accent2"/>
                </a:solidFill>
              </a:rPr>
              <a:t>, </a:t>
            </a:r>
            <a:r>
              <a:rPr lang="en-US" sz="2000" i="1" dirty="0">
                <a:solidFill>
                  <a:schemeClr val="accent2"/>
                </a:solidFill>
              </a:rPr>
              <a:t>depth</a:t>
            </a:r>
            <a:r>
              <a:rPr lang="en-US" sz="2000" dirty="0">
                <a:solidFill>
                  <a:schemeClr val="accent2"/>
                </a:solidFill>
              </a:rPr>
              <a:t>, and </a:t>
            </a:r>
            <a:r>
              <a:rPr lang="en-US" sz="2000" i="1" dirty="0">
                <a:solidFill>
                  <a:schemeClr val="accent2"/>
                </a:solidFill>
              </a:rPr>
              <a:t>balance</a:t>
            </a:r>
            <a:r>
              <a:rPr lang="en-US" sz="2000" dirty="0"/>
              <a:t>.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07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44"/>
    </mc:Choice>
    <mc:Fallback xmlns="">
      <p:transition spd="slow" advTm="39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10A9A-D484-4673-BA59-79A9FEEAF0FD}"/>
              </a:ext>
            </a:extLst>
          </p:cNvPr>
          <p:cNvSpPr txBox="1"/>
          <p:nvPr/>
        </p:nvSpPr>
        <p:spPr>
          <a:xfrm>
            <a:off x="264193" y="1355341"/>
            <a:ext cx="598588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Claim-topic Alignment Evaluation</a:t>
            </a:r>
            <a:r>
              <a:rPr lang="en-US" sz="2000" dirty="0"/>
              <a:t>: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Accuracy</a:t>
            </a:r>
            <a:r>
              <a:rPr lang="en-US" sz="2000" dirty="0"/>
              <a:t>: Assess how accurately the leaf node topics reflect the content and context of the corresponding factual claims. 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Granularity</a:t>
            </a:r>
            <a:r>
              <a:rPr lang="en-US" sz="2000" dirty="0"/>
              <a:t>: Evaluate the specificity of the leaf node topics.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12</a:t>
            </a:fld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4C3967D-64FA-2C67-475A-80230173EEFB}"/>
              </a:ext>
            </a:extLst>
          </p:cNvPr>
          <p:cNvSpPr/>
          <p:nvPr/>
        </p:nvSpPr>
        <p:spPr>
          <a:xfrm>
            <a:off x="7590324" y="2249353"/>
            <a:ext cx="812859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Policies​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8A95290-8EAC-C56F-7A9D-D67A012CA74F}"/>
              </a:ext>
            </a:extLst>
          </p:cNvPr>
          <p:cNvSpPr/>
          <p:nvPr/>
        </p:nvSpPr>
        <p:spPr>
          <a:xfrm>
            <a:off x="10151529" y="2252710"/>
            <a:ext cx="870453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and Societal Implications​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0840FD1-723A-ACC2-DCC5-317D083C0817}"/>
              </a:ext>
            </a:extLst>
          </p:cNvPr>
          <p:cNvSpPr/>
          <p:nvPr/>
        </p:nvSpPr>
        <p:spPr>
          <a:xfrm>
            <a:off x="9839187" y="2951308"/>
            <a:ext cx="870453" cy="43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Conspiracy Theories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56908E-0CB7-8091-B238-A180D058D71E}"/>
              </a:ext>
            </a:extLst>
          </p:cNvPr>
          <p:cNvSpPr/>
          <p:nvPr/>
        </p:nvSpPr>
        <p:spPr>
          <a:xfrm>
            <a:off x="8528218" y="2250954"/>
            <a:ext cx="903662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and Effectiveness​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6D8BFE8-A08D-3D6E-F2D5-30BE773E5FD1}"/>
              </a:ext>
            </a:extLst>
          </p:cNvPr>
          <p:cNvSpPr/>
          <p:nvPr/>
        </p:nvSpPr>
        <p:spPr>
          <a:xfrm>
            <a:off x="8258964" y="2954080"/>
            <a:ext cx="870453" cy="42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Side Effects​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A1868A0-0194-7398-C2FF-6165B1D1F1B6}"/>
              </a:ext>
            </a:extLst>
          </p:cNvPr>
          <p:cNvSpPr/>
          <p:nvPr/>
        </p:nvSpPr>
        <p:spPr>
          <a:xfrm>
            <a:off x="7842500" y="3625909"/>
            <a:ext cx="874288" cy="435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Myocarditis Side Effect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5BD4AF4-7A88-1430-42C8-33D2DA75A3B0}"/>
              </a:ext>
            </a:extLst>
          </p:cNvPr>
          <p:cNvSpPr/>
          <p:nvPr/>
        </p:nvSpPr>
        <p:spPr>
          <a:xfrm>
            <a:off x="9149321" y="3624308"/>
            <a:ext cx="874288" cy="4320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Side Effect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C09F565-D7D1-3574-BB4C-11E2736C326D}"/>
              </a:ext>
            </a:extLst>
          </p:cNvPr>
          <p:cNvSpPr/>
          <p:nvPr/>
        </p:nvSpPr>
        <p:spPr>
          <a:xfrm>
            <a:off x="8754625" y="1445801"/>
            <a:ext cx="850794" cy="432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D5C9686-D4B4-C58B-A255-869023448808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 flipH="1">
            <a:off x="7996754" y="1877878"/>
            <a:ext cx="1183268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4BF0A6-6C3A-847C-2F33-FB8DABB562C8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 flipH="1">
            <a:off x="8980049" y="1877878"/>
            <a:ext cx="199973" cy="373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139E5E-21DA-7F66-C22A-B2E114B0841C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>
            <a:off x="9180022" y="1877878"/>
            <a:ext cx="1406734" cy="37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A5CFBD-1F88-E4E0-31EA-E28203D9BA42}"/>
              </a:ext>
            </a:extLst>
          </p:cNvPr>
          <p:cNvCxnSpPr>
            <a:cxnSpLocks/>
            <a:stCxn id="2" idx="2"/>
            <a:endCxn id="29" idx="0"/>
          </p:cNvCxnSpPr>
          <p:nvPr/>
        </p:nvCxnSpPr>
        <p:spPr>
          <a:xfrm flipH="1">
            <a:off x="7853197" y="2681430"/>
            <a:ext cx="143557" cy="406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AAD0C0-F43D-B094-6E63-0C4F301A1C9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8694191" y="2683031"/>
            <a:ext cx="285858" cy="2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A30861-9BFB-0B60-B0CC-27FDA3CEF69A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10274414" y="2684787"/>
            <a:ext cx="312342" cy="26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F54437-C859-FEF3-5B85-79DCC81FE45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8279644" y="3378280"/>
            <a:ext cx="414547" cy="247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6DC3DC-21E9-6A8D-6566-1038CF41AE75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694191" y="3378280"/>
            <a:ext cx="892274" cy="24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741898-1270-BBAF-3508-873AB0B96E01}"/>
              </a:ext>
            </a:extLst>
          </p:cNvPr>
          <p:cNvCxnSpPr>
            <a:cxnSpLocks/>
            <a:stCxn id="5" idx="2"/>
            <a:endCxn id="28" idx="0"/>
          </p:cNvCxnSpPr>
          <p:nvPr/>
        </p:nvCxnSpPr>
        <p:spPr>
          <a:xfrm>
            <a:off x="10274414" y="3383385"/>
            <a:ext cx="273861" cy="349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0CA19C2-3FC4-DF6F-1827-B73A64061275}"/>
              </a:ext>
            </a:extLst>
          </p:cNvPr>
          <p:cNvSpPr/>
          <p:nvPr/>
        </p:nvSpPr>
        <p:spPr>
          <a:xfrm>
            <a:off x="9549080" y="2410285"/>
            <a:ext cx="480530" cy="173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DE2F5AB-7138-E94A-051E-58DD5C967A40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>
            <a:off x="9180022" y="1877878"/>
            <a:ext cx="609323" cy="532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B025C83-95E9-970E-62F6-13C8C58B0CC0}"/>
              </a:ext>
            </a:extLst>
          </p:cNvPr>
          <p:cNvSpPr/>
          <p:nvPr/>
        </p:nvSpPr>
        <p:spPr>
          <a:xfrm>
            <a:off x="10820610" y="3075198"/>
            <a:ext cx="487945" cy="181963"/>
          </a:xfrm>
          <a:prstGeom prst="roundRect">
            <a:avLst>
              <a:gd name="adj" fmla="val 96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637A0B-7269-3B87-09EC-679168F845B4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10586756" y="2684787"/>
            <a:ext cx="477827" cy="390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F475CB90-5B25-DF91-6619-4C9C8997AD2B}"/>
              </a:ext>
            </a:extLst>
          </p:cNvPr>
          <p:cNvSpPr/>
          <p:nvPr/>
        </p:nvSpPr>
        <p:spPr>
          <a:xfrm>
            <a:off x="9228358" y="3079845"/>
            <a:ext cx="487945" cy="181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1099225-CEC3-F2B7-34CA-C82C62B1AECD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>
            <a:off x="8980049" y="2683031"/>
            <a:ext cx="492282" cy="396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B104E1A1-3919-81B8-40F8-C07F2E8996E6}"/>
              </a:ext>
            </a:extLst>
          </p:cNvPr>
          <p:cNvSpPr/>
          <p:nvPr/>
        </p:nvSpPr>
        <p:spPr>
          <a:xfrm>
            <a:off x="10304302" y="3732923"/>
            <a:ext cx="487945" cy="1819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99D98E7-2729-0C26-3052-5309685DBCDD}"/>
              </a:ext>
            </a:extLst>
          </p:cNvPr>
          <p:cNvSpPr/>
          <p:nvPr/>
        </p:nvSpPr>
        <p:spPr>
          <a:xfrm>
            <a:off x="7609224" y="3087754"/>
            <a:ext cx="487945" cy="181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6324233-CFB5-D176-D9D4-E858AB68F08F}"/>
              </a:ext>
            </a:extLst>
          </p:cNvPr>
          <p:cNvSpPr/>
          <p:nvPr/>
        </p:nvSpPr>
        <p:spPr>
          <a:xfrm>
            <a:off x="7963940" y="4421680"/>
            <a:ext cx="606564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E468482-3BB4-2A12-17B8-2F9DFC974482}"/>
              </a:ext>
            </a:extLst>
          </p:cNvPr>
          <p:cNvSpPr/>
          <p:nvPr/>
        </p:nvSpPr>
        <p:spPr>
          <a:xfrm>
            <a:off x="9064245" y="4433908"/>
            <a:ext cx="606564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Claim 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DFCBE72-85DE-DA57-F9D1-C0654F371FE0}"/>
              </a:ext>
            </a:extLst>
          </p:cNvPr>
          <p:cNvSpPr/>
          <p:nvPr/>
        </p:nvSpPr>
        <p:spPr>
          <a:xfrm>
            <a:off x="9932210" y="4439756"/>
            <a:ext cx="573536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Claim 3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04F5E9-7C6B-B6C1-BB03-F7620EA67B11}"/>
              </a:ext>
            </a:extLst>
          </p:cNvPr>
          <p:cNvCxnSpPr>
            <a:cxnSpLocks/>
            <a:stCxn id="11" idx="2"/>
            <a:endCxn id="31" idx="0"/>
          </p:cNvCxnSpPr>
          <p:nvPr/>
        </p:nvCxnSpPr>
        <p:spPr>
          <a:xfrm flipH="1">
            <a:off x="9367527" y="4056385"/>
            <a:ext cx="218938" cy="377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ED26F64-D301-0622-8E12-67C26003CF5F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 flipH="1">
            <a:off x="8267222" y="4061299"/>
            <a:ext cx="12422" cy="360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6E22CD-6794-DDD3-1AE0-AF2EF743E698}"/>
              </a:ext>
            </a:extLst>
          </p:cNvPr>
          <p:cNvCxnSpPr>
            <a:cxnSpLocks/>
            <a:stCxn id="11" idx="2"/>
            <a:endCxn id="32" idx="0"/>
          </p:cNvCxnSpPr>
          <p:nvPr/>
        </p:nvCxnSpPr>
        <p:spPr>
          <a:xfrm>
            <a:off x="9586465" y="4056385"/>
            <a:ext cx="632513" cy="383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1EEC0B7E-E769-D856-E1A0-C804BFC70FB2}"/>
              </a:ext>
            </a:extLst>
          </p:cNvPr>
          <p:cNvSpPr/>
          <p:nvPr/>
        </p:nvSpPr>
        <p:spPr>
          <a:xfrm>
            <a:off x="7588487" y="5001399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5B58CC5D-82BE-B9C6-079F-C001FDE6BFD4}"/>
              </a:ext>
            </a:extLst>
          </p:cNvPr>
          <p:cNvSpPr/>
          <p:nvPr/>
        </p:nvSpPr>
        <p:spPr>
          <a:xfrm>
            <a:off x="8336036" y="5001049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C8C4869-4F2B-9FEA-315C-EFF236B2D793}"/>
              </a:ext>
            </a:extLst>
          </p:cNvPr>
          <p:cNvSpPr/>
          <p:nvPr/>
        </p:nvSpPr>
        <p:spPr>
          <a:xfrm>
            <a:off x="9346241" y="5004474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50D988F-9296-C88B-6304-4CBAFBCDAC4A}"/>
              </a:ext>
            </a:extLst>
          </p:cNvPr>
          <p:cNvCxnSpPr>
            <a:cxnSpLocks/>
            <a:stCxn id="36" idx="0"/>
            <a:endCxn id="30" idx="2"/>
          </p:cNvCxnSpPr>
          <p:nvPr/>
        </p:nvCxnSpPr>
        <p:spPr>
          <a:xfrm flipV="1">
            <a:off x="7891769" y="4663429"/>
            <a:ext cx="375453" cy="337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5EF3867-B901-7490-4D56-1514C96DC5A6}"/>
              </a:ext>
            </a:extLst>
          </p:cNvPr>
          <p:cNvCxnSpPr>
            <a:cxnSpLocks/>
            <a:stCxn id="37" idx="0"/>
            <a:endCxn id="30" idx="2"/>
          </p:cNvCxnSpPr>
          <p:nvPr/>
        </p:nvCxnSpPr>
        <p:spPr>
          <a:xfrm flipH="1" flipV="1">
            <a:off x="8267222" y="4663429"/>
            <a:ext cx="372096" cy="33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D392D80-3A1F-353C-11A0-612A3DD3D244}"/>
              </a:ext>
            </a:extLst>
          </p:cNvPr>
          <p:cNvCxnSpPr>
            <a:cxnSpLocks/>
            <a:stCxn id="38" idx="0"/>
            <a:endCxn id="31" idx="2"/>
          </p:cNvCxnSpPr>
          <p:nvPr/>
        </p:nvCxnSpPr>
        <p:spPr>
          <a:xfrm flipH="1" flipV="1">
            <a:off x="9367527" y="4675657"/>
            <a:ext cx="281996" cy="328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7EE6B674-0E1F-3BAB-DC11-DADBFC043ABC}"/>
              </a:ext>
            </a:extLst>
          </p:cNvPr>
          <p:cNvSpPr/>
          <p:nvPr/>
        </p:nvSpPr>
        <p:spPr>
          <a:xfrm>
            <a:off x="7727182" y="3519831"/>
            <a:ext cx="1093091" cy="129960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63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8"/>
    </mc:Choice>
    <mc:Fallback xmlns="">
      <p:transition spd="slow" advTm="2217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Evaluation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10A9A-D484-4673-BA59-79A9FEEAF0FD}"/>
              </a:ext>
            </a:extLst>
          </p:cNvPr>
          <p:cNvSpPr txBox="1"/>
          <p:nvPr/>
        </p:nvSpPr>
        <p:spPr>
          <a:xfrm>
            <a:off x="854498" y="2025012"/>
            <a:ext cx="4372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Models: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Zephyr 7B Beta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GPT-4o mini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Gemini 2.0 Flash</a:t>
            </a:r>
            <a:endParaRPr lang="en-US" sz="20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Taxonomy Evaluation</a:t>
            </a:r>
            <a:r>
              <a:rPr lang="en-US" sz="2000" dirty="0"/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Clarity (M</a:t>
            </a:r>
            <a:r>
              <a:rPr lang="en-US" sz="2000" baseline="-25000" dirty="0"/>
              <a:t>1</a:t>
            </a:r>
            <a:r>
              <a:rPr lang="en-US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Hierarchical Coherence (M</a:t>
            </a:r>
            <a:r>
              <a:rPr lang="en-US" sz="2000" baseline="-25000" dirty="0"/>
              <a:t>2</a:t>
            </a:r>
            <a:r>
              <a:rPr lang="en-US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Orthogonality (M</a:t>
            </a:r>
            <a:r>
              <a:rPr lang="en-US" sz="2000" baseline="-25000" dirty="0"/>
              <a:t>3</a:t>
            </a:r>
            <a:r>
              <a:rPr lang="en-US" sz="20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Completeness (M</a:t>
            </a:r>
            <a:r>
              <a:rPr lang="en-US" sz="2000" baseline="-25000" dirty="0"/>
              <a:t>4</a:t>
            </a:r>
            <a:r>
              <a:rPr lang="en-US" sz="2000" dirty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1" dirty="0"/>
              <a:t>Claim-topic Evaluation</a:t>
            </a:r>
            <a:r>
              <a:rPr lang="en-US" sz="2000" dirty="0"/>
              <a:t>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Accuracy (Ac)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Granularity (Gr)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7232F0-F99A-153F-34D6-F6923C1BF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510" y="1147482"/>
            <a:ext cx="6088679" cy="543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0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63"/>
    </mc:Choice>
    <mc:Fallback xmlns="">
      <p:transition spd="slow" advTm="4036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03074" y="152870"/>
            <a:ext cx="105887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Error Analysis: </a:t>
            </a:r>
          </a:p>
          <a:p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Feedback from Human Evaluators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10A9A-D484-4673-BA59-79A9FEEAF0FD}"/>
              </a:ext>
            </a:extLst>
          </p:cNvPr>
          <p:cNvSpPr txBox="1"/>
          <p:nvPr/>
        </p:nvSpPr>
        <p:spPr>
          <a:xfrm>
            <a:off x="755715" y="1540984"/>
            <a:ext cx="1068056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Overlapping of topics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E.g., “</a:t>
            </a:r>
            <a:r>
              <a:rPr lang="en-US" sz="2800" i="1" dirty="0"/>
              <a:t>Vaccine Mandates</a:t>
            </a:r>
            <a:r>
              <a:rPr lang="en-US" sz="2800" dirty="0"/>
              <a:t>” and “</a:t>
            </a:r>
            <a:r>
              <a:rPr lang="en-US" sz="2800" i="1" dirty="0"/>
              <a:t>COVID-19 Vaccine Mandates</a:t>
            </a:r>
            <a:r>
              <a:rPr lang="en-US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Lack of specificity in topic labels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E.g., “</a:t>
            </a:r>
            <a:r>
              <a:rPr lang="en-US" sz="2800" i="1" dirty="0"/>
              <a:t>Lawsuits,</a:t>
            </a:r>
            <a:r>
              <a:rPr lang="en-US" sz="2800" dirty="0"/>
              <a:t>” “</a:t>
            </a:r>
            <a:r>
              <a:rPr lang="en-US" sz="2800" i="1" dirty="0"/>
              <a:t>Cybersecurity</a:t>
            </a:r>
            <a:r>
              <a:rPr lang="en-US" sz="2800" dirty="0"/>
              <a:t>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/>
                </a:solidFill>
              </a:rPr>
              <a:t>Generation of noisy data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800" dirty="0"/>
              <a:t>E.g., “</a:t>
            </a:r>
            <a:r>
              <a:rPr lang="en-US" sz="2800" i="1" dirty="0"/>
              <a:t>not mentioned in the given post</a:t>
            </a:r>
            <a:r>
              <a:rPr lang="en-US" sz="2800" dirty="0"/>
              <a:t>”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4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404"/>
    </mc:Choice>
    <mc:Fallback xmlns="">
      <p:transition spd="slow" advTm="3840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1261646" y="474569"/>
            <a:ext cx="966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Conclusions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10A9A-D484-4673-BA59-79A9FEEAF0FD}"/>
              </a:ext>
            </a:extLst>
          </p:cNvPr>
          <p:cNvSpPr txBox="1"/>
          <p:nvPr/>
        </p:nvSpPr>
        <p:spPr>
          <a:xfrm>
            <a:off x="755714" y="1489435"/>
            <a:ext cx="10680569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introduced </a:t>
            </a:r>
            <a:r>
              <a:rPr lang="en-US" sz="2800" dirty="0" err="1"/>
              <a:t>LLMTaxo</a:t>
            </a:r>
            <a:r>
              <a:rPr lang="en-US" sz="2800" dirty="0"/>
              <a:t>, a novel framework that leverages LLMs to construct taxonomies of factual claims from social media within a topic domain.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proposed framework can effectively automate a three-level taxonomy construction. The results highlight its potential in reducing redundancy and improving information accessibility.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Evaluation across different topic domains highlights its potential for broader applications.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1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01"/>
    </mc:Choice>
    <mc:Fallback xmlns="">
      <p:transition spd="slow" advTm="349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1261648" y="2844225"/>
            <a:ext cx="966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Thank you!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0"/>
    </mc:Choice>
    <mc:Fallback xmlns="">
      <p:transition spd="slow" advTm="244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10312" y="117953"/>
            <a:ext cx="1079811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LLMTaxo</a:t>
            </a: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: Domain-Specific, Multi-Level Taxonomy of Factual Claims from Social Media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10A9A-D484-4673-BA59-79A9FEEAF0FD}"/>
              </a:ext>
            </a:extLst>
          </p:cNvPr>
          <p:cNvSpPr txBox="1"/>
          <p:nvPr/>
        </p:nvSpPr>
        <p:spPr>
          <a:xfrm>
            <a:off x="755715" y="2359011"/>
            <a:ext cx="1068056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Help understand and analyze vast and diverse social media content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First LLM-based automation framework for such taxonomy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First multi-level (broad, medium, and detailed) taxonomy for factual claims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23"/>
    </mc:Choice>
    <mc:Fallback xmlns="">
      <p:transition spd="slow" advTm="305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LLMTaxo</a:t>
            </a: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 Framework Overview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58D2EFD-6158-42CC-6210-317C70A8A873}"/>
              </a:ext>
            </a:extLst>
          </p:cNvPr>
          <p:cNvSpPr/>
          <p:nvPr/>
        </p:nvSpPr>
        <p:spPr>
          <a:xfrm>
            <a:off x="808271" y="2249092"/>
            <a:ext cx="1189095" cy="1165412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Posts 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85D29C-54F7-4A90-668F-67151F69C55A}"/>
              </a:ext>
            </a:extLst>
          </p:cNvPr>
          <p:cNvSpPr/>
          <p:nvPr/>
        </p:nvSpPr>
        <p:spPr>
          <a:xfrm>
            <a:off x="498571" y="4137015"/>
            <a:ext cx="1808493" cy="1258078"/>
          </a:xfrm>
          <a:prstGeom prst="rect">
            <a:avLst/>
          </a:prstGeom>
          <a:solidFill>
            <a:srgbClr val="FBCE5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Detection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FC5733-CF4A-5084-B310-E8341DB085D7}"/>
              </a:ext>
            </a:extLst>
          </p:cNvPr>
          <p:cNvSpPr/>
          <p:nvPr/>
        </p:nvSpPr>
        <p:spPr>
          <a:xfrm>
            <a:off x="3437661" y="2243389"/>
            <a:ext cx="1189095" cy="11654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Claims</a:t>
            </a: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527FB4-0736-1DDE-5656-0AD7A38B0D43}"/>
              </a:ext>
            </a:extLst>
          </p:cNvPr>
          <p:cNvSpPr/>
          <p:nvPr/>
        </p:nvSpPr>
        <p:spPr>
          <a:xfrm>
            <a:off x="3127961" y="4131312"/>
            <a:ext cx="1808493" cy="1258078"/>
          </a:xfrm>
          <a:prstGeom prst="rect">
            <a:avLst/>
          </a:prstGeom>
          <a:solidFill>
            <a:srgbClr val="FBCE5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Claim Identification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907941C-2DA6-72CC-D6CC-7C00944EE7EC}"/>
              </a:ext>
            </a:extLst>
          </p:cNvPr>
          <p:cNvSpPr/>
          <p:nvPr/>
        </p:nvSpPr>
        <p:spPr>
          <a:xfrm>
            <a:off x="6174794" y="2243390"/>
            <a:ext cx="1189095" cy="116541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Factual Claims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9FA890-D139-8E6E-3D13-CA25794387AF}"/>
              </a:ext>
            </a:extLst>
          </p:cNvPr>
          <p:cNvSpPr/>
          <p:nvPr/>
        </p:nvSpPr>
        <p:spPr>
          <a:xfrm>
            <a:off x="5865096" y="4131312"/>
            <a:ext cx="1808492" cy="1258078"/>
          </a:xfrm>
          <a:prstGeom prst="rect">
            <a:avLst/>
          </a:prstGeom>
          <a:solidFill>
            <a:srgbClr val="FBCE59"/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LLM-based Taxonomy Construction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5BC637-D6E4-D54A-4224-8D74AB52E6A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402818" y="3414504"/>
            <a:ext cx="1" cy="722511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9375CA8-F97D-BBCB-CBF3-F8DE7182F4C0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4032208" y="3408800"/>
            <a:ext cx="1" cy="7225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90B7093-0B88-80A1-BD20-07A17F63C8B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6769342" y="3408800"/>
            <a:ext cx="0" cy="72251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7DFF0F9-8425-6F42-5E5A-69077B03FCEE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307064" y="2826095"/>
            <a:ext cx="1130597" cy="193995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2CFFB4B-C23F-F834-B4D3-C3667D1A568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4936454" y="2826095"/>
            <a:ext cx="1238340" cy="19342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4871708-EF48-B981-89E7-BCF91271063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7673588" y="3770056"/>
            <a:ext cx="687949" cy="9902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96" name="Picture 95" descr="A diagram of a vaccine&#10;&#10;Description automatically generated">
            <a:extLst>
              <a:ext uri="{FF2B5EF4-FFF2-40B4-BE49-F238E27FC236}">
                <a16:creationId xmlns:a16="http://schemas.microsoft.com/office/drawing/2014/main" id="{4A77080C-FA3C-B4F6-D845-83659884FB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954" y="2243389"/>
            <a:ext cx="3072839" cy="3146002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3A36E2E-9116-479C-2001-8277CCA89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0598" y="4548703"/>
            <a:ext cx="514980" cy="122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1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305"/>
    </mc:Choice>
    <mc:Fallback xmlns="">
      <p:transition spd="slow" advTm="2830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LLMTaxo</a:t>
            </a: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 Framework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7289B-045B-7015-4A50-EEB1F1F48533}"/>
              </a:ext>
            </a:extLst>
          </p:cNvPr>
          <p:cNvSpPr/>
          <p:nvPr/>
        </p:nvSpPr>
        <p:spPr>
          <a:xfrm>
            <a:off x="799649" y="1705462"/>
            <a:ext cx="1454968" cy="178197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48894-AA5B-626F-A53D-CA4890F48904}"/>
              </a:ext>
            </a:extLst>
          </p:cNvPr>
          <p:cNvSpPr txBox="1"/>
          <p:nvPr/>
        </p:nvSpPr>
        <p:spPr>
          <a:xfrm>
            <a:off x="14344" y="2277434"/>
            <a:ext cx="122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Detection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5A6165-A751-7E0A-8066-D43D32E47442}"/>
              </a:ext>
            </a:extLst>
          </p:cNvPr>
          <p:cNvCxnSpPr/>
          <p:nvPr/>
        </p:nvCxnSpPr>
        <p:spPr>
          <a:xfrm>
            <a:off x="755712" y="4030251"/>
            <a:ext cx="0" cy="1851259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3F25C5-E473-ACD8-ABD2-DFC097BFF9AE}"/>
              </a:ext>
            </a:extLst>
          </p:cNvPr>
          <p:cNvCxnSpPr>
            <a:cxnSpLocks/>
          </p:cNvCxnSpPr>
          <p:nvPr/>
        </p:nvCxnSpPr>
        <p:spPr>
          <a:xfrm>
            <a:off x="755712" y="4017742"/>
            <a:ext cx="1561382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2263FB-42FA-6EC3-44A6-258A2AD4D8A0}"/>
              </a:ext>
            </a:extLst>
          </p:cNvPr>
          <p:cNvCxnSpPr>
            <a:cxnSpLocks/>
          </p:cNvCxnSpPr>
          <p:nvPr/>
        </p:nvCxnSpPr>
        <p:spPr>
          <a:xfrm>
            <a:off x="739897" y="5881510"/>
            <a:ext cx="3128290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51A8E6-AAD7-EC37-97A9-9DDA054B979D}"/>
              </a:ext>
            </a:extLst>
          </p:cNvPr>
          <p:cNvCxnSpPr>
            <a:cxnSpLocks/>
          </p:cNvCxnSpPr>
          <p:nvPr/>
        </p:nvCxnSpPr>
        <p:spPr>
          <a:xfrm>
            <a:off x="2274577" y="4075929"/>
            <a:ext cx="0" cy="102914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BEBFAF-5071-DF08-FC29-485ED903B8A7}"/>
              </a:ext>
            </a:extLst>
          </p:cNvPr>
          <p:cNvCxnSpPr>
            <a:cxnSpLocks/>
          </p:cNvCxnSpPr>
          <p:nvPr/>
        </p:nvCxnSpPr>
        <p:spPr>
          <a:xfrm flipV="1">
            <a:off x="2274577" y="5105074"/>
            <a:ext cx="1593610" cy="1292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F3188F-0252-0088-D5F4-AEA5955E04E9}"/>
              </a:ext>
            </a:extLst>
          </p:cNvPr>
          <p:cNvCxnSpPr>
            <a:cxnSpLocks/>
          </p:cNvCxnSpPr>
          <p:nvPr/>
        </p:nvCxnSpPr>
        <p:spPr>
          <a:xfrm>
            <a:off x="3868187" y="5105074"/>
            <a:ext cx="0" cy="79167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CD306B-155E-7C59-EA69-D06F96D80151}"/>
              </a:ext>
            </a:extLst>
          </p:cNvPr>
          <p:cNvSpPr txBox="1"/>
          <p:nvPr/>
        </p:nvSpPr>
        <p:spPr>
          <a:xfrm>
            <a:off x="932292" y="5881510"/>
            <a:ext cx="276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Claim Identification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C00C2C-A28D-2029-40E8-40CE1A86AD7A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7639553" y="4003539"/>
            <a:ext cx="401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8CEB6EA-C9A7-253A-3C6C-2A2E724E7523}"/>
              </a:ext>
            </a:extLst>
          </p:cNvPr>
          <p:cNvSpPr/>
          <p:nvPr/>
        </p:nvSpPr>
        <p:spPr>
          <a:xfrm>
            <a:off x="882007" y="2916235"/>
            <a:ext cx="1294215" cy="4471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Claims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92A013B-FEE0-C482-8978-1B96EEBE1A4A}"/>
              </a:ext>
            </a:extLst>
          </p:cNvPr>
          <p:cNvSpPr/>
          <p:nvPr/>
        </p:nvSpPr>
        <p:spPr>
          <a:xfrm>
            <a:off x="877684" y="1731357"/>
            <a:ext cx="1294215" cy="4094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Posts 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EC9574C-11E2-CE9A-1896-03F93EFDB0DA}"/>
              </a:ext>
            </a:extLst>
          </p:cNvPr>
          <p:cNvSpPr/>
          <p:nvPr/>
        </p:nvSpPr>
        <p:spPr>
          <a:xfrm>
            <a:off x="8102790" y="2801356"/>
            <a:ext cx="812859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Policies​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798B46-81B5-365A-3885-2C1C866EDA84}"/>
              </a:ext>
            </a:extLst>
          </p:cNvPr>
          <p:cNvSpPr/>
          <p:nvPr/>
        </p:nvSpPr>
        <p:spPr>
          <a:xfrm>
            <a:off x="10663995" y="2804713"/>
            <a:ext cx="870453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and Societal Implications​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3E8AE4A-2059-6A9A-19F0-5CFDBC7C8758}"/>
              </a:ext>
            </a:extLst>
          </p:cNvPr>
          <p:cNvSpPr/>
          <p:nvPr/>
        </p:nvSpPr>
        <p:spPr>
          <a:xfrm>
            <a:off x="10351653" y="3503311"/>
            <a:ext cx="870453" cy="43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Conspiracy Theories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7610B9D-F700-F4E9-565D-9B803D582841}"/>
              </a:ext>
            </a:extLst>
          </p:cNvPr>
          <p:cNvSpPr/>
          <p:nvPr/>
        </p:nvSpPr>
        <p:spPr>
          <a:xfrm>
            <a:off x="9040684" y="2802957"/>
            <a:ext cx="903662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and Effectiveness​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480C1F-606F-BB57-3FA3-08371850D694}"/>
              </a:ext>
            </a:extLst>
          </p:cNvPr>
          <p:cNvSpPr/>
          <p:nvPr/>
        </p:nvSpPr>
        <p:spPr>
          <a:xfrm>
            <a:off x="8771430" y="3506083"/>
            <a:ext cx="870453" cy="42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Side Effects​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C156B1-44E4-E8DE-AF42-FEE7D17C60F4}"/>
              </a:ext>
            </a:extLst>
          </p:cNvPr>
          <p:cNvSpPr/>
          <p:nvPr/>
        </p:nvSpPr>
        <p:spPr>
          <a:xfrm>
            <a:off x="8354966" y="4177912"/>
            <a:ext cx="874288" cy="435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Myocarditis Side Effect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29CDCE6-BF6E-848C-8776-EA104B349AFF}"/>
              </a:ext>
            </a:extLst>
          </p:cNvPr>
          <p:cNvSpPr/>
          <p:nvPr/>
        </p:nvSpPr>
        <p:spPr>
          <a:xfrm>
            <a:off x="9661787" y="4176311"/>
            <a:ext cx="874288" cy="4320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Side Effect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5E271A8-63E7-5C6B-9224-2DA04085632A}"/>
              </a:ext>
            </a:extLst>
          </p:cNvPr>
          <p:cNvSpPr/>
          <p:nvPr/>
        </p:nvSpPr>
        <p:spPr>
          <a:xfrm>
            <a:off x="9267091" y="1997804"/>
            <a:ext cx="850794" cy="432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6B0AF2-5C69-38A6-612A-1A8E6DEED4B9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8509220" y="2429881"/>
            <a:ext cx="1183268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FA1D09-02F2-C8FB-7A23-B0EC09B55BFE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flipH="1">
            <a:off x="9492515" y="2429881"/>
            <a:ext cx="199973" cy="373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A297A3-8546-12DC-169E-91B674E0CCD4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>
            <a:off x="9692488" y="2429881"/>
            <a:ext cx="1406734" cy="37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20A0B5-C006-989C-C397-0F44ABE79988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 flipH="1">
            <a:off x="8365663" y="3233433"/>
            <a:ext cx="143557" cy="406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38572B-D588-7AE9-0AD6-F676B10EE4D7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206657" y="3235034"/>
            <a:ext cx="285858" cy="2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A2884D-F72D-94BD-975C-DDE7CCE9540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0786880" y="3236790"/>
            <a:ext cx="312342" cy="26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29A876-67CB-7719-925B-27640EA8F961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792110" y="3930283"/>
            <a:ext cx="414547" cy="247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24DC76-C622-8CEC-80E9-FF2505B8437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206657" y="3930283"/>
            <a:ext cx="892274" cy="24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0AF6DA-EF1B-D968-3B5C-DE0F6AD31414}"/>
              </a:ext>
            </a:extLst>
          </p:cNvPr>
          <p:cNvCxnSpPr>
            <a:cxnSpLocks/>
            <a:stCxn id="30" idx="2"/>
            <a:endCxn id="51" idx="0"/>
          </p:cNvCxnSpPr>
          <p:nvPr/>
        </p:nvCxnSpPr>
        <p:spPr>
          <a:xfrm>
            <a:off x="10786880" y="3935388"/>
            <a:ext cx="273861" cy="349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53173E9-2AE4-1EBE-C432-D87C7EE4BEE9}"/>
              </a:ext>
            </a:extLst>
          </p:cNvPr>
          <p:cNvSpPr/>
          <p:nvPr/>
        </p:nvSpPr>
        <p:spPr>
          <a:xfrm>
            <a:off x="10061546" y="2962288"/>
            <a:ext cx="480530" cy="173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F367C0-BE64-7FD5-6C8F-E8F231E1B987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9692488" y="2429881"/>
            <a:ext cx="609323" cy="532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32A7C74-1E93-2E80-241F-4C4A1F3A896A}"/>
              </a:ext>
            </a:extLst>
          </p:cNvPr>
          <p:cNvSpPr/>
          <p:nvPr/>
        </p:nvSpPr>
        <p:spPr>
          <a:xfrm>
            <a:off x="11333076" y="3627201"/>
            <a:ext cx="487945" cy="181963"/>
          </a:xfrm>
          <a:prstGeom prst="roundRect">
            <a:avLst>
              <a:gd name="adj" fmla="val 96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EA4FE2-A718-BB54-F4AF-D862297035CD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>
            <a:off x="11099222" y="3236790"/>
            <a:ext cx="477827" cy="390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F93CD4B-9938-E3AC-A093-F8354D514BA6}"/>
              </a:ext>
            </a:extLst>
          </p:cNvPr>
          <p:cNvSpPr/>
          <p:nvPr/>
        </p:nvSpPr>
        <p:spPr>
          <a:xfrm>
            <a:off x="9740824" y="3631848"/>
            <a:ext cx="487945" cy="181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0AC2EF-B38D-41E1-4302-A704985BDD49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9492515" y="3235034"/>
            <a:ext cx="492282" cy="396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74F32D8-49A3-46A6-FE16-27E1E709DAF9}"/>
              </a:ext>
            </a:extLst>
          </p:cNvPr>
          <p:cNvSpPr/>
          <p:nvPr/>
        </p:nvSpPr>
        <p:spPr>
          <a:xfrm>
            <a:off x="10816768" y="4284926"/>
            <a:ext cx="487945" cy="1819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AA9ED10-2EC1-BA2B-026C-965131A16D78}"/>
              </a:ext>
            </a:extLst>
          </p:cNvPr>
          <p:cNvSpPr/>
          <p:nvPr/>
        </p:nvSpPr>
        <p:spPr>
          <a:xfrm>
            <a:off x="8121690" y="3639757"/>
            <a:ext cx="487945" cy="181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1BD1EF8-63FA-3A67-1098-0D8F6DD60331}"/>
              </a:ext>
            </a:extLst>
          </p:cNvPr>
          <p:cNvSpPr/>
          <p:nvPr/>
        </p:nvSpPr>
        <p:spPr>
          <a:xfrm>
            <a:off x="8476406" y="4973683"/>
            <a:ext cx="606564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21CBED0-EB7B-FE10-6069-0F2D8769C488}"/>
              </a:ext>
            </a:extLst>
          </p:cNvPr>
          <p:cNvSpPr/>
          <p:nvPr/>
        </p:nvSpPr>
        <p:spPr>
          <a:xfrm>
            <a:off x="9576711" y="4985911"/>
            <a:ext cx="606564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Claim 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D337745-E577-543B-FF5B-9BC20949A7E9}"/>
              </a:ext>
            </a:extLst>
          </p:cNvPr>
          <p:cNvSpPr/>
          <p:nvPr/>
        </p:nvSpPr>
        <p:spPr>
          <a:xfrm>
            <a:off x="10444676" y="4991759"/>
            <a:ext cx="573536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Claim 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22C56D-4C9A-008B-6725-B878F7FF9D8A}"/>
              </a:ext>
            </a:extLst>
          </p:cNvPr>
          <p:cNvCxnSpPr>
            <a:cxnSpLocks/>
            <a:stCxn id="34" idx="2"/>
            <a:endCxn id="54" idx="0"/>
          </p:cNvCxnSpPr>
          <p:nvPr/>
        </p:nvCxnSpPr>
        <p:spPr>
          <a:xfrm flipH="1">
            <a:off x="9879993" y="4608388"/>
            <a:ext cx="218938" cy="377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6EA996-1A70-26AC-3989-D83AC85FA01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8779688" y="4613302"/>
            <a:ext cx="12422" cy="360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C8B6C8-550F-B1CB-BC1F-9D1ADFE547B2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10098931" y="4608388"/>
            <a:ext cx="632513" cy="383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A4C010B-31A5-F4A3-7A3F-6FE4C4A3C687}"/>
              </a:ext>
            </a:extLst>
          </p:cNvPr>
          <p:cNvSpPr/>
          <p:nvPr/>
        </p:nvSpPr>
        <p:spPr>
          <a:xfrm>
            <a:off x="8100953" y="5553402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D2C579F-C441-C102-B588-F4D859ADEF33}"/>
              </a:ext>
            </a:extLst>
          </p:cNvPr>
          <p:cNvSpPr/>
          <p:nvPr/>
        </p:nvSpPr>
        <p:spPr>
          <a:xfrm>
            <a:off x="8848502" y="5553052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DABE461-1C59-56FA-0677-40CF8729765F}"/>
              </a:ext>
            </a:extLst>
          </p:cNvPr>
          <p:cNvSpPr/>
          <p:nvPr/>
        </p:nvSpPr>
        <p:spPr>
          <a:xfrm>
            <a:off x="9858707" y="5556477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51D854-D33E-5E51-B939-EE1646018AC3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>
          <a:xfrm flipV="1">
            <a:off x="8404235" y="5215432"/>
            <a:ext cx="375453" cy="337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8C9762-86E2-778C-920C-570D093BD96A}"/>
              </a:ext>
            </a:extLst>
          </p:cNvPr>
          <p:cNvCxnSpPr>
            <a:cxnSpLocks/>
            <a:stCxn id="60" idx="0"/>
            <a:endCxn id="53" idx="2"/>
          </p:cNvCxnSpPr>
          <p:nvPr/>
        </p:nvCxnSpPr>
        <p:spPr>
          <a:xfrm flipH="1" flipV="1">
            <a:off x="8779688" y="5215432"/>
            <a:ext cx="372096" cy="33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9399C4-C2C8-4EAA-EF9C-1138AE0F2A7D}"/>
              </a:ext>
            </a:extLst>
          </p:cNvPr>
          <p:cNvCxnSpPr>
            <a:cxnSpLocks/>
            <a:stCxn id="61" idx="0"/>
            <a:endCxn id="54" idx="2"/>
          </p:cNvCxnSpPr>
          <p:nvPr/>
        </p:nvCxnSpPr>
        <p:spPr>
          <a:xfrm flipH="1" flipV="1">
            <a:off x="9879993" y="5227660"/>
            <a:ext cx="281996" cy="328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FE340B-2C07-F10A-79BA-F78DD8E4BC7C}"/>
              </a:ext>
            </a:extLst>
          </p:cNvPr>
          <p:cNvCxnSpPr>
            <a:cxnSpLocks/>
          </p:cNvCxnSpPr>
          <p:nvPr/>
        </p:nvCxnSpPr>
        <p:spPr>
          <a:xfrm>
            <a:off x="9119531" y="1728746"/>
            <a:ext cx="0" cy="714954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ED29FA-5605-9376-B03C-606C1F6FE83F}"/>
              </a:ext>
            </a:extLst>
          </p:cNvPr>
          <p:cNvCxnSpPr>
            <a:cxnSpLocks/>
          </p:cNvCxnSpPr>
          <p:nvPr/>
        </p:nvCxnSpPr>
        <p:spPr>
          <a:xfrm flipH="1">
            <a:off x="8056080" y="2449362"/>
            <a:ext cx="1046738" cy="264614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FC91D0-F730-C9C1-5904-743D6A3C1074}"/>
              </a:ext>
            </a:extLst>
          </p:cNvPr>
          <p:cNvCxnSpPr>
            <a:cxnSpLocks/>
          </p:cNvCxnSpPr>
          <p:nvPr/>
        </p:nvCxnSpPr>
        <p:spPr>
          <a:xfrm flipH="1">
            <a:off x="8057148" y="2695986"/>
            <a:ext cx="5987" cy="3159205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BEF6A0-53DF-7195-EACA-5D281ACBC7CC}"/>
              </a:ext>
            </a:extLst>
          </p:cNvPr>
          <p:cNvCxnSpPr>
            <a:cxnSpLocks/>
          </p:cNvCxnSpPr>
          <p:nvPr/>
        </p:nvCxnSpPr>
        <p:spPr>
          <a:xfrm flipH="1">
            <a:off x="8048342" y="5818386"/>
            <a:ext cx="3207395" cy="36805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59DF99-D215-DB69-36E1-2AEF07BB6B2B}"/>
              </a:ext>
            </a:extLst>
          </p:cNvPr>
          <p:cNvCxnSpPr>
            <a:cxnSpLocks/>
          </p:cNvCxnSpPr>
          <p:nvPr/>
        </p:nvCxnSpPr>
        <p:spPr>
          <a:xfrm>
            <a:off x="11263101" y="4901835"/>
            <a:ext cx="6063" cy="906483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90C9FF1-6591-DECA-ABCE-B08B22B41277}"/>
              </a:ext>
            </a:extLst>
          </p:cNvPr>
          <p:cNvCxnSpPr>
            <a:cxnSpLocks/>
          </p:cNvCxnSpPr>
          <p:nvPr/>
        </p:nvCxnSpPr>
        <p:spPr>
          <a:xfrm>
            <a:off x="11856134" y="2757156"/>
            <a:ext cx="8087" cy="1357302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AD48F-67EF-7FDF-960B-881E4E765607}"/>
              </a:ext>
            </a:extLst>
          </p:cNvPr>
          <p:cNvCxnSpPr>
            <a:cxnSpLocks/>
          </p:cNvCxnSpPr>
          <p:nvPr/>
        </p:nvCxnSpPr>
        <p:spPr>
          <a:xfrm flipH="1">
            <a:off x="11274312" y="4133598"/>
            <a:ext cx="584259" cy="766315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87B3D3-9E5F-E24F-D7FF-8FAC826D33AE}"/>
              </a:ext>
            </a:extLst>
          </p:cNvPr>
          <p:cNvCxnSpPr>
            <a:cxnSpLocks/>
          </p:cNvCxnSpPr>
          <p:nvPr/>
        </p:nvCxnSpPr>
        <p:spPr>
          <a:xfrm>
            <a:off x="10238203" y="2477202"/>
            <a:ext cx="1595124" cy="279954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136D44-3692-FB58-779A-ED5F5F06A633}"/>
              </a:ext>
            </a:extLst>
          </p:cNvPr>
          <p:cNvCxnSpPr>
            <a:cxnSpLocks/>
          </p:cNvCxnSpPr>
          <p:nvPr/>
        </p:nvCxnSpPr>
        <p:spPr>
          <a:xfrm>
            <a:off x="10228769" y="1750554"/>
            <a:ext cx="0" cy="721010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6449C5-5208-4F08-F0D4-A9139B4892A9}"/>
              </a:ext>
            </a:extLst>
          </p:cNvPr>
          <p:cNvCxnSpPr>
            <a:cxnSpLocks/>
          </p:cNvCxnSpPr>
          <p:nvPr/>
        </p:nvCxnSpPr>
        <p:spPr>
          <a:xfrm flipH="1" flipV="1">
            <a:off x="9119531" y="1720144"/>
            <a:ext cx="1109238" cy="2735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1FBC040-D294-6E04-0DE8-0BC5E5D349D1}"/>
              </a:ext>
            </a:extLst>
          </p:cNvPr>
          <p:cNvSpPr txBox="1"/>
          <p:nvPr/>
        </p:nvSpPr>
        <p:spPr>
          <a:xfrm>
            <a:off x="9232534" y="1706731"/>
            <a:ext cx="87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Taxonomy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BBB4BC51-0361-2063-1800-AEE9F95FCA71}"/>
              </a:ext>
            </a:extLst>
          </p:cNvPr>
          <p:cNvSpPr/>
          <p:nvPr/>
        </p:nvSpPr>
        <p:spPr>
          <a:xfrm>
            <a:off x="2855955" y="5213287"/>
            <a:ext cx="965992" cy="61207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Distinct Factual Claims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72F1B2-DF7D-27AA-BEDB-9E5C75EDE5C3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338951" y="4927295"/>
            <a:ext cx="0" cy="285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B859736-40BF-E289-7D58-E9B217240950}"/>
              </a:ext>
            </a:extLst>
          </p:cNvPr>
          <p:cNvSpPr txBox="1"/>
          <p:nvPr/>
        </p:nvSpPr>
        <p:spPr>
          <a:xfrm>
            <a:off x="2518219" y="4881116"/>
            <a:ext cx="151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Random Samples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6A04CCE-3DB3-12C4-0B54-C8FF7C32E006}"/>
              </a:ext>
            </a:extLst>
          </p:cNvPr>
          <p:cNvGrpSpPr/>
          <p:nvPr/>
        </p:nvGrpSpPr>
        <p:grpSpPr>
          <a:xfrm>
            <a:off x="2855955" y="4406010"/>
            <a:ext cx="1008150" cy="536962"/>
            <a:chOff x="1867409" y="3761229"/>
            <a:chExt cx="1008150" cy="53696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F0B504D-AD32-26AF-E4B1-2EB03BEA1D8E}"/>
                </a:ext>
              </a:extLst>
            </p:cNvPr>
            <p:cNvSpPr/>
            <p:nvPr/>
          </p:nvSpPr>
          <p:spPr>
            <a:xfrm>
              <a:off x="1867409" y="3768042"/>
              <a:ext cx="1008150" cy="507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6" descr="OpenAI logos &amp; Chatgpt icons | AI.LS">
              <a:extLst>
                <a:ext uri="{FF2B5EF4-FFF2-40B4-BE49-F238E27FC236}">
                  <a16:creationId xmlns:a16="http://schemas.microsoft.com/office/drawing/2014/main" id="{1A5AF468-AB84-2179-4296-19167D767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914" y="3818579"/>
              <a:ext cx="418024" cy="41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66759F98-2BF7-F56B-A3D4-0614FD973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112" y="3761229"/>
              <a:ext cx="536962" cy="53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71DC7EF-48D6-9B3F-403C-E010DF24FF81}"/>
              </a:ext>
            </a:extLst>
          </p:cNvPr>
          <p:cNvSpPr/>
          <p:nvPr/>
        </p:nvSpPr>
        <p:spPr>
          <a:xfrm>
            <a:off x="882007" y="5295978"/>
            <a:ext cx="1275796" cy="4471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Clusters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5A0812-2478-5AFE-09D4-DF3A5D85E160}"/>
              </a:ext>
            </a:extLst>
          </p:cNvPr>
          <p:cNvSpPr/>
          <p:nvPr/>
        </p:nvSpPr>
        <p:spPr>
          <a:xfrm>
            <a:off x="2712815" y="1731357"/>
            <a:ext cx="1293485" cy="2377930"/>
          </a:xfrm>
          <a:prstGeom prst="rect">
            <a:avLst/>
          </a:prstGeom>
          <a:solidFill>
            <a:srgbClr val="FBE6B7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2BB4C71F-B475-93B8-002A-F4F4A004AC8A}"/>
              </a:ext>
            </a:extLst>
          </p:cNvPr>
          <p:cNvSpPr/>
          <p:nvPr/>
        </p:nvSpPr>
        <p:spPr>
          <a:xfrm>
            <a:off x="2965641" y="2535239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Myocarditis …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4CBFF74-3F23-D526-DEB1-BEABFECE21BE}"/>
              </a:ext>
            </a:extLst>
          </p:cNvPr>
          <p:cNvSpPr/>
          <p:nvPr/>
        </p:nvSpPr>
        <p:spPr>
          <a:xfrm>
            <a:off x="2971302" y="2347947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B57BA31-E864-AA2D-1B5A-70455E782EFE}"/>
              </a:ext>
            </a:extLst>
          </p:cNvPr>
          <p:cNvSpPr/>
          <p:nvPr/>
        </p:nvSpPr>
        <p:spPr>
          <a:xfrm>
            <a:off x="2971302" y="2158719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BEE29F8-2552-940D-A358-6FC7923AB845}"/>
              </a:ext>
            </a:extLst>
          </p:cNvPr>
          <p:cNvSpPr/>
          <p:nvPr/>
        </p:nvSpPr>
        <p:spPr>
          <a:xfrm rot="16200000">
            <a:off x="2600876" y="2343548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1F60B7-E5DE-1C56-735B-4A0DBC753398}"/>
              </a:ext>
            </a:extLst>
          </p:cNvPr>
          <p:cNvSpPr txBox="1"/>
          <p:nvPr/>
        </p:nvSpPr>
        <p:spPr>
          <a:xfrm>
            <a:off x="3199644" y="3261037"/>
            <a:ext cx="34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29307B-AE6E-0845-2E80-EAE39673E68E}"/>
              </a:ext>
            </a:extLst>
          </p:cNvPr>
          <p:cNvSpPr txBox="1"/>
          <p:nvPr/>
        </p:nvSpPr>
        <p:spPr>
          <a:xfrm>
            <a:off x="2705032" y="1695549"/>
            <a:ext cx="140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Learning Examples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0F42278-27BB-BCCD-055B-DC187C75CABF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360030" y="4079840"/>
            <a:ext cx="0" cy="332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0909411-8525-44AC-3DC5-552EE6453E4D}"/>
              </a:ext>
            </a:extLst>
          </p:cNvPr>
          <p:cNvGrpSpPr/>
          <p:nvPr/>
        </p:nvGrpSpPr>
        <p:grpSpPr>
          <a:xfrm>
            <a:off x="4361145" y="3458268"/>
            <a:ext cx="1670150" cy="1100852"/>
            <a:chOff x="3548871" y="2003683"/>
            <a:chExt cx="1668845" cy="110085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CD5AC6-182B-7C06-7ED0-504F5003D948}"/>
                </a:ext>
              </a:extLst>
            </p:cNvPr>
            <p:cNvSpPr/>
            <p:nvPr/>
          </p:nvSpPr>
          <p:spPr>
            <a:xfrm>
              <a:off x="3585360" y="2003684"/>
              <a:ext cx="1597721" cy="11008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8B4E33-6670-2BB6-8061-8800175A88F7}"/>
                </a:ext>
              </a:extLst>
            </p:cNvPr>
            <p:cNvSpPr txBox="1"/>
            <p:nvPr/>
          </p:nvSpPr>
          <p:spPr>
            <a:xfrm>
              <a:off x="3566307" y="2003683"/>
              <a:ext cx="1275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AB4A9E-35A6-12B5-8131-F6D9A12DE76A}"/>
                </a:ext>
              </a:extLst>
            </p:cNvPr>
            <p:cNvSpPr txBox="1"/>
            <p:nvPr/>
          </p:nvSpPr>
          <p:spPr>
            <a:xfrm>
              <a:off x="3548871" y="2244306"/>
              <a:ext cx="1668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 Instruction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examples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3) Seed taxonomy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4) Distinct factual claim</a:t>
              </a: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DE5C519-812B-BE86-0BB4-F416F6A55F1F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>
            <a:off x="4006300" y="2920322"/>
            <a:ext cx="372295" cy="676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A432E4C-A477-B5BD-59DE-10069A806DE8}"/>
              </a:ext>
            </a:extLst>
          </p:cNvPr>
          <p:cNvCxnSpPr>
            <a:cxnSpLocks/>
            <a:stCxn id="76" idx="3"/>
            <a:endCxn id="95" idx="1"/>
          </p:cNvCxnSpPr>
          <p:nvPr/>
        </p:nvCxnSpPr>
        <p:spPr>
          <a:xfrm flipV="1">
            <a:off x="3821947" y="4114390"/>
            <a:ext cx="539198" cy="1404935"/>
          </a:xfrm>
          <a:prstGeom prst="bentConnector3">
            <a:avLst>
              <a:gd name="adj1" fmla="val 69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1BCF74-99B4-99E6-8C06-DA07E9D0FC1F}"/>
              </a:ext>
            </a:extLst>
          </p:cNvPr>
          <p:cNvGrpSpPr/>
          <p:nvPr/>
        </p:nvGrpSpPr>
        <p:grpSpPr>
          <a:xfrm>
            <a:off x="4934665" y="5004755"/>
            <a:ext cx="525623" cy="507310"/>
            <a:chOff x="3903073" y="2851663"/>
            <a:chExt cx="1044657" cy="1008261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5186868-9452-973B-8B73-E8C473775477}"/>
                </a:ext>
              </a:extLst>
            </p:cNvPr>
            <p:cNvSpPr/>
            <p:nvPr/>
          </p:nvSpPr>
          <p:spPr>
            <a:xfrm>
              <a:off x="4220585" y="3151783"/>
              <a:ext cx="398709" cy="39870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02F3591-3E7E-D415-329C-7CD7FC810376}"/>
                </a:ext>
              </a:extLst>
            </p:cNvPr>
            <p:cNvSpPr txBox="1"/>
            <p:nvPr/>
          </p:nvSpPr>
          <p:spPr>
            <a:xfrm>
              <a:off x="4030295" y="3102241"/>
              <a:ext cx="778001" cy="4587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LLM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BA00D08-C939-D8C9-16E9-1197D7F49AB1}"/>
                </a:ext>
              </a:extLst>
            </p:cNvPr>
            <p:cNvSpPr/>
            <p:nvPr/>
          </p:nvSpPr>
          <p:spPr>
            <a:xfrm>
              <a:off x="4324356" y="2851663"/>
              <a:ext cx="194645" cy="194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836052B-DAB6-2F56-D5F9-10DA1541295A}"/>
                </a:ext>
              </a:extLst>
            </p:cNvPr>
            <p:cNvSpPr/>
            <p:nvPr/>
          </p:nvSpPr>
          <p:spPr>
            <a:xfrm>
              <a:off x="3903073" y="3258471"/>
              <a:ext cx="194645" cy="194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9243B6D-9F39-87FB-67E6-36EE623E6F65}"/>
                </a:ext>
              </a:extLst>
            </p:cNvPr>
            <p:cNvSpPr/>
            <p:nvPr/>
          </p:nvSpPr>
          <p:spPr>
            <a:xfrm>
              <a:off x="4324356" y="3665279"/>
              <a:ext cx="194645" cy="194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5F3516E-D0D9-5FEC-183F-83E2E62E5EDF}"/>
                </a:ext>
              </a:extLst>
            </p:cNvPr>
            <p:cNvSpPr/>
            <p:nvPr/>
          </p:nvSpPr>
          <p:spPr>
            <a:xfrm>
              <a:off x="4753085" y="3268858"/>
              <a:ext cx="194645" cy="194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BA3310D-0726-83AB-B6FA-EA535D083BD6}"/>
                </a:ext>
              </a:extLst>
            </p:cNvPr>
            <p:cNvSpPr/>
            <p:nvPr/>
          </p:nvSpPr>
          <p:spPr>
            <a:xfrm>
              <a:off x="4631995" y="2986803"/>
              <a:ext cx="194645" cy="1946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1AA9101-9D50-1D75-E6B6-C3539A0D5C41}"/>
                </a:ext>
              </a:extLst>
            </p:cNvPr>
            <p:cNvSpPr/>
            <p:nvPr/>
          </p:nvSpPr>
          <p:spPr>
            <a:xfrm>
              <a:off x="4019687" y="2966503"/>
              <a:ext cx="194645" cy="1946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A262017-20EB-21BD-7666-4B0F12F69CC8}"/>
                </a:ext>
              </a:extLst>
            </p:cNvPr>
            <p:cNvSpPr/>
            <p:nvPr/>
          </p:nvSpPr>
          <p:spPr>
            <a:xfrm>
              <a:off x="4034536" y="3565423"/>
              <a:ext cx="194645" cy="1946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EC1939E-8BF6-74E6-F277-B4ED7D1B986B}"/>
                </a:ext>
              </a:extLst>
            </p:cNvPr>
            <p:cNvSpPr/>
            <p:nvPr/>
          </p:nvSpPr>
          <p:spPr>
            <a:xfrm>
              <a:off x="4619918" y="3558644"/>
              <a:ext cx="194645" cy="1946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D14068-9EE0-D915-8AD8-6608286CF0C5}"/>
                </a:ext>
              </a:extLst>
            </p:cNvPr>
            <p:cNvCxnSpPr>
              <a:stCxn id="102" idx="0"/>
              <a:endCxn id="106" idx="3"/>
            </p:cNvCxnSpPr>
            <p:nvPr/>
          </p:nvCxnSpPr>
          <p:spPr>
            <a:xfrm flipV="1">
              <a:off x="4000396" y="3132643"/>
              <a:ext cx="47796" cy="1258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F4A816-1A6A-78D7-A4DD-0C2BB2D727C5}"/>
                </a:ext>
              </a:extLst>
            </p:cNvPr>
            <p:cNvCxnSpPr>
              <a:stCxn id="106" idx="7"/>
              <a:endCxn id="101" idx="2"/>
            </p:cNvCxnSpPr>
            <p:nvPr/>
          </p:nvCxnSpPr>
          <p:spPr>
            <a:xfrm flipV="1">
              <a:off x="4185827" y="2948986"/>
              <a:ext cx="138529" cy="460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7C85A0-F082-9FAC-32FB-9922B3BDD812}"/>
                </a:ext>
              </a:extLst>
            </p:cNvPr>
            <p:cNvCxnSpPr>
              <a:stCxn id="101" idx="6"/>
              <a:endCxn id="105" idx="1"/>
            </p:cNvCxnSpPr>
            <p:nvPr/>
          </p:nvCxnSpPr>
          <p:spPr>
            <a:xfrm>
              <a:off x="4519001" y="2948986"/>
              <a:ext cx="141499" cy="663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87F532-5BED-7700-C36F-35E5852E9E93}"/>
                </a:ext>
              </a:extLst>
            </p:cNvPr>
            <p:cNvCxnSpPr>
              <a:stCxn id="105" idx="5"/>
              <a:endCxn id="104" idx="0"/>
            </p:cNvCxnSpPr>
            <p:nvPr/>
          </p:nvCxnSpPr>
          <p:spPr>
            <a:xfrm>
              <a:off x="4798135" y="3152943"/>
              <a:ext cx="52273" cy="1159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56D72A5-5D99-3234-FAA0-002DA2FC951E}"/>
                </a:ext>
              </a:extLst>
            </p:cNvPr>
            <p:cNvCxnSpPr>
              <a:stCxn id="104" idx="4"/>
              <a:endCxn id="108" idx="7"/>
            </p:cNvCxnSpPr>
            <p:nvPr/>
          </p:nvCxnSpPr>
          <p:spPr>
            <a:xfrm flipH="1">
              <a:off x="4786058" y="3463503"/>
              <a:ext cx="64350" cy="1236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856F424-0DD9-9266-2845-E5457C35497D}"/>
                </a:ext>
              </a:extLst>
            </p:cNvPr>
            <p:cNvCxnSpPr>
              <a:stCxn id="108" idx="3"/>
              <a:endCxn id="103" idx="6"/>
            </p:cNvCxnSpPr>
            <p:nvPr/>
          </p:nvCxnSpPr>
          <p:spPr>
            <a:xfrm flipH="1">
              <a:off x="4519001" y="3724784"/>
              <a:ext cx="129422" cy="37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1A0530-E942-D2F4-8884-ACBDE98A6E56}"/>
                </a:ext>
              </a:extLst>
            </p:cNvPr>
            <p:cNvCxnSpPr>
              <a:stCxn id="103" idx="2"/>
              <a:endCxn id="107" idx="5"/>
            </p:cNvCxnSpPr>
            <p:nvPr/>
          </p:nvCxnSpPr>
          <p:spPr>
            <a:xfrm flipH="1" flipV="1">
              <a:off x="4200676" y="3731563"/>
              <a:ext cx="123680" cy="310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64B21E-DCC1-C686-8839-04898E90F29F}"/>
                </a:ext>
              </a:extLst>
            </p:cNvPr>
            <p:cNvCxnSpPr>
              <a:stCxn id="102" idx="4"/>
              <a:endCxn id="107" idx="1"/>
            </p:cNvCxnSpPr>
            <p:nvPr/>
          </p:nvCxnSpPr>
          <p:spPr>
            <a:xfrm>
              <a:off x="4000396" y="3453115"/>
              <a:ext cx="62645" cy="1408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05E4A7-3D37-441F-84FF-E8D889166140}"/>
                </a:ext>
              </a:extLst>
            </p:cNvPr>
            <p:cNvCxnSpPr>
              <a:stCxn id="106" idx="5"/>
              <a:endCxn id="99" idx="1"/>
            </p:cNvCxnSpPr>
            <p:nvPr/>
          </p:nvCxnSpPr>
          <p:spPr>
            <a:xfrm>
              <a:off x="4185827" y="3132643"/>
              <a:ext cx="93148" cy="775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D688C3F-54F9-EFC1-62C3-4CBAC5DFF0BA}"/>
                </a:ext>
              </a:extLst>
            </p:cNvPr>
            <p:cNvCxnSpPr>
              <a:stCxn id="101" idx="4"/>
              <a:endCxn id="99" idx="0"/>
            </p:cNvCxnSpPr>
            <p:nvPr/>
          </p:nvCxnSpPr>
          <p:spPr>
            <a:xfrm flipH="1">
              <a:off x="4419940" y="3046308"/>
              <a:ext cx="1739" cy="1054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C18F7F-2D18-81B8-0578-92F3317651B8}"/>
                </a:ext>
              </a:extLst>
            </p:cNvPr>
            <p:cNvCxnSpPr>
              <a:stCxn id="105" idx="3"/>
              <a:endCxn id="99" idx="7"/>
            </p:cNvCxnSpPr>
            <p:nvPr/>
          </p:nvCxnSpPr>
          <p:spPr>
            <a:xfrm flipH="1">
              <a:off x="4560905" y="3152943"/>
              <a:ext cx="99595" cy="57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9692B15-55FE-7F31-9A52-6E4A104FD5EA}"/>
                </a:ext>
              </a:extLst>
            </p:cNvPr>
            <p:cNvCxnSpPr>
              <a:cxnSpLocks/>
              <a:stCxn id="104" idx="2"/>
              <a:endCxn id="99" idx="6"/>
            </p:cNvCxnSpPr>
            <p:nvPr/>
          </p:nvCxnSpPr>
          <p:spPr>
            <a:xfrm flipH="1" flipV="1">
              <a:off x="4619294" y="3351137"/>
              <a:ext cx="133791" cy="15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581EEB-C05A-59F6-FA1F-6946ABE85FBE}"/>
                </a:ext>
              </a:extLst>
            </p:cNvPr>
            <p:cNvCxnSpPr>
              <a:cxnSpLocks/>
              <a:stCxn id="108" idx="1"/>
              <a:endCxn id="99" idx="5"/>
            </p:cNvCxnSpPr>
            <p:nvPr/>
          </p:nvCxnSpPr>
          <p:spPr>
            <a:xfrm flipH="1" flipV="1">
              <a:off x="4560905" y="3492102"/>
              <a:ext cx="87518" cy="950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ED1266C-26DC-D017-24CB-6B5D7AD1B9FB}"/>
                </a:ext>
              </a:extLst>
            </p:cNvPr>
            <p:cNvCxnSpPr>
              <a:cxnSpLocks/>
              <a:stCxn id="103" idx="0"/>
              <a:endCxn id="99" idx="4"/>
            </p:cNvCxnSpPr>
            <p:nvPr/>
          </p:nvCxnSpPr>
          <p:spPr>
            <a:xfrm flipH="1" flipV="1">
              <a:off x="4419940" y="3550491"/>
              <a:ext cx="1739" cy="1147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30E11BC-70A4-83C2-A25B-5878D4071C93}"/>
                </a:ext>
              </a:extLst>
            </p:cNvPr>
            <p:cNvCxnSpPr>
              <a:cxnSpLocks/>
              <a:stCxn id="107" idx="7"/>
              <a:endCxn id="99" idx="3"/>
            </p:cNvCxnSpPr>
            <p:nvPr/>
          </p:nvCxnSpPr>
          <p:spPr>
            <a:xfrm flipV="1">
              <a:off x="4200676" y="3492102"/>
              <a:ext cx="78298" cy="101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30EE596-7574-6EC5-946A-2067440F1229}"/>
                </a:ext>
              </a:extLst>
            </p:cNvPr>
            <p:cNvCxnSpPr>
              <a:cxnSpLocks/>
              <a:stCxn id="102" idx="6"/>
              <a:endCxn id="99" idx="2"/>
            </p:cNvCxnSpPr>
            <p:nvPr/>
          </p:nvCxnSpPr>
          <p:spPr>
            <a:xfrm flipV="1">
              <a:off x="4097718" y="3351137"/>
              <a:ext cx="122868" cy="46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6BB520E-2B34-77EB-1025-E58E4D10389C}"/>
              </a:ext>
            </a:extLst>
          </p:cNvPr>
          <p:cNvCxnSpPr>
            <a:cxnSpLocks/>
            <a:stCxn id="93" idx="2"/>
            <a:endCxn id="101" idx="0"/>
          </p:cNvCxnSpPr>
          <p:nvPr/>
        </p:nvCxnSpPr>
        <p:spPr>
          <a:xfrm flipH="1">
            <a:off x="5195603" y="4559120"/>
            <a:ext cx="1545" cy="445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E59A9AD-25CA-71B8-8BEF-CBCBB82B9B09}"/>
              </a:ext>
            </a:extLst>
          </p:cNvPr>
          <p:cNvSpPr/>
          <p:nvPr/>
        </p:nvSpPr>
        <p:spPr>
          <a:xfrm>
            <a:off x="6343413" y="2866479"/>
            <a:ext cx="1296140" cy="2274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424CD9B-0644-3840-09CB-61A1461555A6}"/>
              </a:ext>
            </a:extLst>
          </p:cNvPr>
          <p:cNvSpPr txBox="1"/>
          <p:nvPr/>
        </p:nvSpPr>
        <p:spPr>
          <a:xfrm>
            <a:off x="6301172" y="2843950"/>
            <a:ext cx="1409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Results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777E69-0731-B1F6-A711-FE6C8F781C9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1524792" y="2140807"/>
            <a:ext cx="4323" cy="775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2E24848-EA87-90E9-4029-295347DEABDE}"/>
              </a:ext>
            </a:extLst>
          </p:cNvPr>
          <p:cNvGrpSpPr/>
          <p:nvPr/>
        </p:nvGrpSpPr>
        <p:grpSpPr>
          <a:xfrm>
            <a:off x="876112" y="2388278"/>
            <a:ext cx="1294216" cy="249758"/>
            <a:chOff x="40981" y="1895899"/>
            <a:chExt cx="1294216" cy="24975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06F1952-AEF5-8A31-1EB5-AAEDD59E73F4}"/>
                </a:ext>
              </a:extLst>
            </p:cNvPr>
            <p:cNvSpPr/>
            <p:nvPr/>
          </p:nvSpPr>
          <p:spPr>
            <a:xfrm>
              <a:off x="40981" y="1895899"/>
              <a:ext cx="1294216" cy="2497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ClaimBuster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1" name="Picture 10" descr="ClaimBuster">
              <a:extLst>
                <a:ext uri="{FF2B5EF4-FFF2-40B4-BE49-F238E27FC236}">
                  <a16:creationId xmlns:a16="http://schemas.microsoft.com/office/drawing/2014/main" id="{753506EA-0F1E-B868-35C3-D29E4E956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86" y="1926346"/>
              <a:ext cx="260231" cy="206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2229852-A72D-E48E-D3D0-47BA965D50C4}"/>
              </a:ext>
            </a:extLst>
          </p:cNvPr>
          <p:cNvCxnSpPr>
            <a:cxnSpLocks/>
            <a:stCxn id="135" idx="2"/>
            <a:endCxn id="83" idx="0"/>
          </p:cNvCxnSpPr>
          <p:nvPr/>
        </p:nvCxnSpPr>
        <p:spPr>
          <a:xfrm flipH="1">
            <a:off x="1519905" y="4541987"/>
            <a:ext cx="2357" cy="75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BEEF94F-3A76-4E37-9C57-87290269EE57}"/>
              </a:ext>
            </a:extLst>
          </p:cNvPr>
          <p:cNvSpPr/>
          <p:nvPr/>
        </p:nvSpPr>
        <p:spPr>
          <a:xfrm>
            <a:off x="1049096" y="4829632"/>
            <a:ext cx="965991" cy="258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HDBSCAN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52D8124-DA08-FE81-BCAE-E1B9D55710D1}"/>
              </a:ext>
            </a:extLst>
          </p:cNvPr>
          <p:cNvCxnSpPr>
            <a:cxnSpLocks/>
            <a:stCxn id="83" idx="3"/>
            <a:endCxn id="76" idx="1"/>
          </p:cNvCxnSpPr>
          <p:nvPr/>
        </p:nvCxnSpPr>
        <p:spPr>
          <a:xfrm flipV="1">
            <a:off x="2157803" y="5519325"/>
            <a:ext cx="698152" cy="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B04234AE-8711-4D51-6C22-A03B0EDD4946}"/>
              </a:ext>
            </a:extLst>
          </p:cNvPr>
          <p:cNvSpPr/>
          <p:nvPr/>
        </p:nvSpPr>
        <p:spPr>
          <a:xfrm>
            <a:off x="884364" y="4094867"/>
            <a:ext cx="1275796" cy="4471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08084F9-BE05-9AB1-60AF-9361EF5C2449}"/>
              </a:ext>
            </a:extLst>
          </p:cNvPr>
          <p:cNvCxnSpPr>
            <a:cxnSpLocks/>
            <a:stCxn id="26" idx="2"/>
            <a:endCxn id="135" idx="0"/>
          </p:cNvCxnSpPr>
          <p:nvPr/>
        </p:nvCxnSpPr>
        <p:spPr>
          <a:xfrm flipH="1">
            <a:off x="1522262" y="3363355"/>
            <a:ext cx="6853" cy="73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A4DE7C-C01D-00CB-2113-12D4A6713932}"/>
              </a:ext>
            </a:extLst>
          </p:cNvPr>
          <p:cNvSpPr/>
          <p:nvPr/>
        </p:nvSpPr>
        <p:spPr>
          <a:xfrm>
            <a:off x="895245" y="3623430"/>
            <a:ext cx="1249319" cy="258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Sentence-BERT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69A58E-3CD6-E75D-43EA-D54ABB980BED}"/>
              </a:ext>
            </a:extLst>
          </p:cNvPr>
          <p:cNvSpPr/>
          <p:nvPr/>
        </p:nvSpPr>
        <p:spPr>
          <a:xfrm>
            <a:off x="4587750" y="1728746"/>
            <a:ext cx="3016499" cy="1067978"/>
          </a:xfrm>
          <a:prstGeom prst="rect">
            <a:avLst/>
          </a:prstGeom>
          <a:solidFill>
            <a:srgbClr val="FBE6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6F169F1-3A4A-D989-2CC4-087B25EBA086}"/>
              </a:ext>
            </a:extLst>
          </p:cNvPr>
          <p:cNvSpPr txBox="1"/>
          <p:nvPr/>
        </p:nvSpPr>
        <p:spPr>
          <a:xfrm>
            <a:off x="4561204" y="1701237"/>
            <a:ext cx="235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Taxonomy</a:t>
            </a: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CA6C1F6-3590-7571-73B4-FB868188CAAC}"/>
              </a:ext>
            </a:extLst>
          </p:cNvPr>
          <p:cNvCxnSpPr>
            <a:cxnSpLocks/>
            <a:stCxn id="104" idx="6"/>
            <a:endCxn id="126" idx="1"/>
          </p:cNvCxnSpPr>
          <p:nvPr/>
        </p:nvCxnSpPr>
        <p:spPr>
          <a:xfrm flipV="1">
            <a:off x="5460288" y="4003539"/>
            <a:ext cx="883125" cy="1260097"/>
          </a:xfrm>
          <a:prstGeom prst="bentConnector3">
            <a:avLst>
              <a:gd name="adj1" fmla="val 76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F7BA8B37-37DE-FC21-1E8A-2B43E83229CD}"/>
              </a:ext>
            </a:extLst>
          </p:cNvPr>
          <p:cNvCxnSpPr>
            <a:cxnSpLocks/>
            <a:stCxn id="138" idx="2"/>
            <a:endCxn id="94" idx="0"/>
          </p:cNvCxnSpPr>
          <p:nvPr/>
        </p:nvCxnSpPr>
        <p:spPr>
          <a:xfrm rot="5400000">
            <a:off x="5225658" y="2587926"/>
            <a:ext cx="661544" cy="1079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CD575F5-68E0-8AEA-F998-0D64FFA88D8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06300" y="2262735"/>
            <a:ext cx="58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FFFEEC-986F-69F4-7AB1-76F5FCF0F312}"/>
              </a:ext>
            </a:extLst>
          </p:cNvPr>
          <p:cNvSpPr txBox="1"/>
          <p:nvPr/>
        </p:nvSpPr>
        <p:spPr>
          <a:xfrm>
            <a:off x="5742477" y="5383081"/>
            <a:ext cx="2008707" cy="461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Myocarditis is up TEN times due to the Covid Vaccine...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245501-D2B7-963F-644F-8A1190781D13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49865" y="5094558"/>
            <a:ext cx="826541" cy="290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5192992-5B00-1EA4-B668-B1FC2BF690E5}"/>
              </a:ext>
            </a:extLst>
          </p:cNvPr>
          <p:cNvSpPr/>
          <p:nvPr/>
        </p:nvSpPr>
        <p:spPr>
          <a:xfrm>
            <a:off x="4665781" y="1986923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B979F46-A058-A536-2336-3EE21349E0E1}"/>
              </a:ext>
            </a:extLst>
          </p:cNvPr>
          <p:cNvSpPr/>
          <p:nvPr/>
        </p:nvSpPr>
        <p:spPr>
          <a:xfrm>
            <a:off x="5621671" y="1986876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0EE31CE6-29A1-28C1-9B58-AB4DDF6EE7E0}"/>
              </a:ext>
            </a:extLst>
          </p:cNvPr>
          <p:cNvSpPr/>
          <p:nvPr/>
        </p:nvSpPr>
        <p:spPr>
          <a:xfrm>
            <a:off x="6580627" y="1986876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Myocarditis …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219E865-4DB0-801C-3283-B45A4ACEAAAD}"/>
              </a:ext>
            </a:extLst>
          </p:cNvPr>
          <p:cNvSpPr/>
          <p:nvPr/>
        </p:nvSpPr>
        <p:spPr>
          <a:xfrm>
            <a:off x="4662166" y="2174330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EB592A1B-9CCC-6171-099C-769D7CE915EB}"/>
              </a:ext>
            </a:extLst>
          </p:cNvPr>
          <p:cNvSpPr/>
          <p:nvPr/>
        </p:nvSpPr>
        <p:spPr>
          <a:xfrm>
            <a:off x="5618056" y="2174283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424F5A25-A975-958C-2318-B440D8D7C9AD}"/>
              </a:ext>
            </a:extLst>
          </p:cNvPr>
          <p:cNvSpPr/>
          <p:nvPr/>
        </p:nvSpPr>
        <p:spPr>
          <a:xfrm>
            <a:off x="6577012" y="2174283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…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E39F67D-44B6-3AB0-28CD-BCB570E2C340}"/>
              </a:ext>
            </a:extLst>
          </p:cNvPr>
          <p:cNvSpPr txBox="1"/>
          <p:nvPr/>
        </p:nvSpPr>
        <p:spPr>
          <a:xfrm>
            <a:off x="5931232" y="2269079"/>
            <a:ext cx="34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8B88B93-B2B2-DE72-3186-817A1C5DA09A}"/>
              </a:ext>
            </a:extLst>
          </p:cNvPr>
          <p:cNvSpPr/>
          <p:nvPr/>
        </p:nvSpPr>
        <p:spPr>
          <a:xfrm>
            <a:off x="4662281" y="2517295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and …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7789E00E-8B50-28A7-2EA4-9CD3C9608911}"/>
              </a:ext>
            </a:extLst>
          </p:cNvPr>
          <p:cNvSpPr/>
          <p:nvPr/>
        </p:nvSpPr>
        <p:spPr>
          <a:xfrm>
            <a:off x="5618171" y="2517248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Conspiracy …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07304DDA-A44B-7413-5334-80AD1C8642F6}"/>
              </a:ext>
            </a:extLst>
          </p:cNvPr>
          <p:cNvSpPr/>
          <p:nvPr/>
        </p:nvSpPr>
        <p:spPr>
          <a:xfrm>
            <a:off x="6577127" y="2517248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Injury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01CEE5C5-2826-01A7-6DB6-522293CC9113}"/>
              </a:ext>
            </a:extLst>
          </p:cNvPr>
          <p:cNvSpPr/>
          <p:nvPr/>
        </p:nvSpPr>
        <p:spPr>
          <a:xfrm>
            <a:off x="2964622" y="3170748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…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D39D76AD-C01C-C685-93B6-E1DDE4D58F2F}"/>
              </a:ext>
            </a:extLst>
          </p:cNvPr>
          <p:cNvSpPr/>
          <p:nvPr/>
        </p:nvSpPr>
        <p:spPr>
          <a:xfrm>
            <a:off x="2970283" y="2983456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95E68487-5F03-42FD-8ABB-E971A909A856}"/>
              </a:ext>
            </a:extLst>
          </p:cNvPr>
          <p:cNvSpPr/>
          <p:nvPr/>
        </p:nvSpPr>
        <p:spPr>
          <a:xfrm>
            <a:off x="2970283" y="2794228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73F8C489-1EBE-1A7C-06C3-35C79877E6B2}"/>
              </a:ext>
            </a:extLst>
          </p:cNvPr>
          <p:cNvSpPr/>
          <p:nvPr/>
        </p:nvSpPr>
        <p:spPr>
          <a:xfrm rot="16200000">
            <a:off x="2599857" y="2979057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2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AC43F7E-BC42-8A06-2005-6495D2E85B34}"/>
              </a:ext>
            </a:extLst>
          </p:cNvPr>
          <p:cNvSpPr/>
          <p:nvPr/>
        </p:nvSpPr>
        <p:spPr>
          <a:xfrm>
            <a:off x="2958961" y="3889096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Opposition …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918A8DA2-AD57-03BD-8E04-0BEEBFDB0B9F}"/>
              </a:ext>
            </a:extLst>
          </p:cNvPr>
          <p:cNvSpPr/>
          <p:nvPr/>
        </p:nvSpPr>
        <p:spPr>
          <a:xfrm>
            <a:off x="2964622" y="3701804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Mandates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4346E65-2CC6-7B39-E1CE-BF871C5BCEF8}"/>
              </a:ext>
            </a:extLst>
          </p:cNvPr>
          <p:cNvSpPr/>
          <p:nvPr/>
        </p:nvSpPr>
        <p:spPr>
          <a:xfrm>
            <a:off x="2964622" y="3512576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B384E2C6-1C8F-3B52-CB04-E3B6F55A90EB}"/>
              </a:ext>
            </a:extLst>
          </p:cNvPr>
          <p:cNvSpPr/>
          <p:nvPr/>
        </p:nvSpPr>
        <p:spPr>
          <a:xfrm rot="16200000">
            <a:off x="2594196" y="3697405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k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D38CECEA-D9BB-40C1-BD71-80F749C83608}"/>
              </a:ext>
            </a:extLst>
          </p:cNvPr>
          <p:cNvSpPr/>
          <p:nvPr/>
        </p:nvSpPr>
        <p:spPr>
          <a:xfrm rot="16200000">
            <a:off x="6240022" y="3315952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8A8B94-2E60-85A1-6998-5EA89557E945}"/>
              </a:ext>
            </a:extLst>
          </p:cNvPr>
          <p:cNvSpPr txBox="1"/>
          <p:nvPr/>
        </p:nvSpPr>
        <p:spPr>
          <a:xfrm>
            <a:off x="6838790" y="4233441"/>
            <a:ext cx="34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CF1FB251-6937-D09C-0787-FC2AE0463C30}"/>
              </a:ext>
            </a:extLst>
          </p:cNvPr>
          <p:cNvSpPr/>
          <p:nvPr/>
        </p:nvSpPr>
        <p:spPr>
          <a:xfrm rot="16200000">
            <a:off x="6239003" y="3951461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2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D9AF8A5D-5034-C22A-A696-22185F20234A}"/>
              </a:ext>
            </a:extLst>
          </p:cNvPr>
          <p:cNvSpPr/>
          <p:nvPr/>
        </p:nvSpPr>
        <p:spPr>
          <a:xfrm rot="16200000">
            <a:off x="6233342" y="4669809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n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79F610A9-4A28-90AF-6D81-754221E11B1F}"/>
              </a:ext>
            </a:extLst>
          </p:cNvPr>
          <p:cNvSpPr/>
          <p:nvPr/>
        </p:nvSpPr>
        <p:spPr>
          <a:xfrm>
            <a:off x="6608347" y="3506007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Myocarditis …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6B8C07EF-F0BB-D026-520D-D7837770DE5F}"/>
              </a:ext>
            </a:extLst>
          </p:cNvPr>
          <p:cNvSpPr/>
          <p:nvPr/>
        </p:nvSpPr>
        <p:spPr>
          <a:xfrm>
            <a:off x="6614008" y="3318715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52DE741C-A0C6-AA89-ED76-0F6DDA30CF96}"/>
              </a:ext>
            </a:extLst>
          </p:cNvPr>
          <p:cNvSpPr/>
          <p:nvPr/>
        </p:nvSpPr>
        <p:spPr>
          <a:xfrm>
            <a:off x="6614008" y="3129487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75936626-7A29-6B3E-4ED2-FB5083C64287}"/>
              </a:ext>
            </a:extLst>
          </p:cNvPr>
          <p:cNvSpPr/>
          <p:nvPr/>
        </p:nvSpPr>
        <p:spPr>
          <a:xfrm>
            <a:off x="6607328" y="4141516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…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03EEEC3-AC59-5608-F9AE-2C230A78939A}"/>
              </a:ext>
            </a:extLst>
          </p:cNvPr>
          <p:cNvSpPr/>
          <p:nvPr/>
        </p:nvSpPr>
        <p:spPr>
          <a:xfrm>
            <a:off x="6612989" y="3954224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B6A9F731-32DD-6039-6BF1-8FDCE1F2AFF8}"/>
              </a:ext>
            </a:extLst>
          </p:cNvPr>
          <p:cNvSpPr/>
          <p:nvPr/>
        </p:nvSpPr>
        <p:spPr>
          <a:xfrm>
            <a:off x="6612989" y="3764996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72276B0A-19F5-84D5-5614-F47AF5F08EB6}"/>
              </a:ext>
            </a:extLst>
          </p:cNvPr>
          <p:cNvSpPr/>
          <p:nvPr/>
        </p:nvSpPr>
        <p:spPr>
          <a:xfrm>
            <a:off x="6610419" y="4859994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Injury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B72D44CF-E9B2-B33A-BC66-808EE0DB8DE8}"/>
              </a:ext>
            </a:extLst>
          </p:cNvPr>
          <p:cNvSpPr/>
          <p:nvPr/>
        </p:nvSpPr>
        <p:spPr>
          <a:xfrm>
            <a:off x="6616080" y="4672702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Conspiracy …</a:t>
            </a:r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2FB03905-1C37-1BD6-FEF6-48BFC73AA38B}"/>
              </a:ext>
            </a:extLst>
          </p:cNvPr>
          <p:cNvSpPr/>
          <p:nvPr/>
        </p:nvSpPr>
        <p:spPr>
          <a:xfrm>
            <a:off x="6616080" y="4483474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and …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207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536"/>
    </mc:Choice>
    <mc:Fallback xmlns="">
      <p:transition spd="slow" advTm="675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45" grpId="0" animBg="1"/>
      <p:bldP spid="47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  <p:bldP spid="75" grpId="0"/>
      <p:bldP spid="76" grpId="0" animBg="1"/>
      <p:bldP spid="78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/>
      <p:bldP spid="126" grpId="0" animBg="1"/>
      <p:bldP spid="127" grpId="0"/>
      <p:bldP spid="133" grpId="0" animBg="1"/>
      <p:bldP spid="135" grpId="0" animBg="1"/>
      <p:bldP spid="137" grpId="0" animBg="1"/>
      <p:bldP spid="138" grpId="0" animBg="1"/>
      <p:bldP spid="139" grpId="0"/>
      <p:bldP spid="143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1261646" y="474569"/>
            <a:ext cx="96687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Datasets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A9C61A-50A1-10B1-3CDA-D374BA781CDF}"/>
              </a:ext>
            </a:extLst>
          </p:cNvPr>
          <p:cNvSpPr txBox="1"/>
          <p:nvPr/>
        </p:nvSpPr>
        <p:spPr>
          <a:xfrm>
            <a:off x="755714" y="1071370"/>
            <a:ext cx="110502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assess the framework, we experimented on three datasets: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COVID-19 Vaccine (CV)</a:t>
            </a:r>
            <a:r>
              <a:rPr lang="en-US" sz="2800" dirty="0"/>
              <a:t>: tweets collected using the in-house tool Wildfire. Keywords: “</a:t>
            </a:r>
            <a:r>
              <a:rPr lang="en-US" sz="2800" i="1" dirty="0"/>
              <a:t>covid-19 vaccine”</a:t>
            </a:r>
            <a:r>
              <a:rPr lang="en-US" sz="2800" dirty="0"/>
              <a:t> and it variations, such as “</a:t>
            </a:r>
            <a:r>
              <a:rPr lang="en-US" sz="2800" i="1" dirty="0"/>
              <a:t>covid vax</a:t>
            </a:r>
            <a:r>
              <a:rPr lang="en-US" sz="2800" dirty="0"/>
              <a:t>.”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Climate Change (CC)</a:t>
            </a:r>
            <a:r>
              <a:rPr lang="en-US" sz="2800" dirty="0"/>
              <a:t>: Facebook posts collected using </a:t>
            </a:r>
            <a:r>
              <a:rPr lang="en-US" sz="2800" dirty="0" err="1"/>
              <a:t>CrowTangle</a:t>
            </a:r>
            <a:r>
              <a:rPr lang="en-US" sz="2800" dirty="0"/>
              <a:t>. Keyword: “</a:t>
            </a:r>
            <a:r>
              <a:rPr lang="en-US" sz="2800" i="1" dirty="0"/>
              <a:t>climate change</a:t>
            </a:r>
            <a:r>
              <a:rPr lang="en-US" sz="2800" dirty="0"/>
              <a:t>.”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Cybersecurity (CS)</a:t>
            </a:r>
            <a:r>
              <a:rPr lang="en-US" sz="2800" dirty="0"/>
              <a:t>: Facebook posts collected using </a:t>
            </a:r>
            <a:r>
              <a:rPr lang="en-US" sz="2800" dirty="0" err="1"/>
              <a:t>CrowTangle</a:t>
            </a:r>
            <a:r>
              <a:rPr lang="en-US" sz="2800" dirty="0"/>
              <a:t>. Keyword: “</a:t>
            </a:r>
            <a:r>
              <a:rPr lang="en-US" sz="2800" i="1" dirty="0"/>
              <a:t>cybersecurity</a:t>
            </a:r>
            <a:r>
              <a:rPr lang="en-US" sz="2800" dirty="0"/>
              <a:t>.”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08AD3A-2E55-3E37-F666-64E297C5E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45430"/>
              </p:ext>
            </p:extLst>
          </p:nvPr>
        </p:nvGraphicFramePr>
        <p:xfrm>
          <a:off x="1636858" y="4664374"/>
          <a:ext cx="8918278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38031">
                  <a:extLst>
                    <a:ext uri="{9D8B030D-6E8A-4147-A177-3AD203B41FA5}">
                      <a16:colId xmlns:a16="http://schemas.microsoft.com/office/drawing/2014/main" val="550107268"/>
                    </a:ext>
                  </a:extLst>
                </a:gridCol>
                <a:gridCol w="1916798">
                  <a:extLst>
                    <a:ext uri="{9D8B030D-6E8A-4147-A177-3AD203B41FA5}">
                      <a16:colId xmlns:a16="http://schemas.microsoft.com/office/drawing/2014/main" val="3588462259"/>
                    </a:ext>
                  </a:extLst>
                </a:gridCol>
                <a:gridCol w="1966719">
                  <a:extLst>
                    <a:ext uri="{9D8B030D-6E8A-4147-A177-3AD203B41FA5}">
                      <a16:colId xmlns:a16="http://schemas.microsoft.com/office/drawing/2014/main" val="3792260600"/>
                    </a:ext>
                  </a:extLst>
                </a:gridCol>
                <a:gridCol w="3496730">
                  <a:extLst>
                    <a:ext uri="{9D8B030D-6E8A-4147-A177-3AD203B41FA5}">
                      <a16:colId xmlns:a16="http://schemas.microsoft.com/office/drawing/2014/main" val="215591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Source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Raw Posts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ClaimBuster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 Score&gt;0.5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21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CV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Twitter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384,676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232,368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CC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229,913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89,412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60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Facebook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107,905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38,530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30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60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865"/>
    </mc:Choice>
    <mc:Fallback xmlns="">
      <p:transition spd="slow" advTm="348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Clustering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85DF21-1792-C43B-75FE-C17A26B70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773035"/>
              </p:ext>
            </p:extLst>
          </p:nvPr>
        </p:nvGraphicFramePr>
        <p:xfrm>
          <a:off x="1269999" y="2227718"/>
          <a:ext cx="9651996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51201">
                  <a:extLst>
                    <a:ext uri="{9D8B030D-6E8A-4147-A177-3AD203B41FA5}">
                      <a16:colId xmlns:a16="http://schemas.microsoft.com/office/drawing/2014/main" val="550107268"/>
                    </a:ext>
                  </a:extLst>
                </a:gridCol>
                <a:gridCol w="1574797">
                  <a:extLst>
                    <a:ext uri="{9D8B030D-6E8A-4147-A177-3AD203B41FA5}">
                      <a16:colId xmlns:a16="http://schemas.microsoft.com/office/drawing/2014/main" val="3588462259"/>
                    </a:ext>
                  </a:extLst>
                </a:gridCol>
                <a:gridCol w="2412999">
                  <a:extLst>
                    <a:ext uri="{9D8B030D-6E8A-4147-A177-3AD203B41FA5}">
                      <a16:colId xmlns:a16="http://schemas.microsoft.com/office/drawing/2014/main" val="3792260600"/>
                    </a:ext>
                  </a:extLst>
                </a:gridCol>
                <a:gridCol w="2412999">
                  <a:extLst>
                    <a:ext uri="{9D8B030D-6E8A-4147-A177-3AD203B41FA5}">
                      <a16:colId xmlns:a16="http://schemas.microsoft.com/office/drawing/2014/main" val="215591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Posts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Outliers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21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COVID-19 Vaccine (CV)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232,368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10,995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25,962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05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Climate Change (CC)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89,412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15,794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42,923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560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Cybersecurity (CS)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38,530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7,398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15,946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183079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4296AB2-74CB-B360-3E79-0F3DF80113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594143"/>
              </p:ext>
            </p:extLst>
          </p:nvPr>
        </p:nvGraphicFramePr>
        <p:xfrm>
          <a:off x="2499088" y="4388355"/>
          <a:ext cx="7193818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61059">
                  <a:extLst>
                    <a:ext uri="{9D8B030D-6E8A-4147-A177-3AD203B41FA5}">
                      <a16:colId xmlns:a16="http://schemas.microsoft.com/office/drawing/2014/main" val="287503105"/>
                    </a:ext>
                  </a:extLst>
                </a:gridCol>
                <a:gridCol w="3632759">
                  <a:extLst>
                    <a:ext uri="{9D8B030D-6E8A-4147-A177-3AD203B41FA5}">
                      <a16:colId xmlns:a16="http://schemas.microsoft.com/office/drawing/2014/main" val="1941119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Silhouette Coefficient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71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COVID-19 Vaccine (CV)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0.940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176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Climate Change (CC)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0.488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70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Cybersecurity (CS)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0.554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3009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4877DEF-C631-D44D-064A-E3B74DFC6C01}"/>
              </a:ext>
            </a:extLst>
          </p:cNvPr>
          <p:cNvSpPr txBox="1"/>
          <p:nvPr/>
        </p:nvSpPr>
        <p:spPr>
          <a:xfrm>
            <a:off x="630585" y="1129572"/>
            <a:ext cx="11121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Cluster identical and highly similar claims: Sentence-BERT + HDBSCAN</a:t>
            </a:r>
          </a:p>
        </p:txBody>
      </p:sp>
    </p:spTree>
    <p:extLst>
      <p:ext uri="{BB962C8B-B14F-4D97-AF65-F5344CB8AC3E}">
        <p14:creationId xmlns:p14="http://schemas.microsoft.com/office/powerpoint/2010/main" val="61669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9"/>
    </mc:Choice>
    <mc:Fallback xmlns="">
      <p:transition spd="slow" advTm="2074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Distinct Claim Identification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e 8">
            <a:extLst>
              <a:ext uri="{FF2B5EF4-FFF2-40B4-BE49-F238E27FC236}">
                <a16:creationId xmlns:a16="http://schemas.microsoft.com/office/drawing/2014/main" id="{D64E89F3-A8A3-E244-F664-2C39E69B9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853443"/>
              </p:ext>
            </p:extLst>
          </p:nvPr>
        </p:nvGraphicFramePr>
        <p:xfrm>
          <a:off x="2180266" y="1410498"/>
          <a:ext cx="7831461" cy="3505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80316">
                  <a:extLst>
                    <a:ext uri="{9D8B030D-6E8A-4147-A177-3AD203B41FA5}">
                      <a16:colId xmlns:a16="http://schemas.microsoft.com/office/drawing/2014/main" val="285031309"/>
                    </a:ext>
                  </a:extLst>
                </a:gridCol>
                <a:gridCol w="6651145">
                  <a:extLst>
                    <a:ext uri="{9D8B030D-6E8A-4147-A177-3AD203B41FA5}">
                      <a16:colId xmlns:a16="http://schemas.microsoft.com/office/drawing/2014/main" val="2941941622"/>
                    </a:ext>
                  </a:extLst>
                </a:gridCol>
              </a:tblGrid>
              <a:tr h="247120">
                <a:tc>
                  <a:txBody>
                    <a:bodyPr/>
                    <a:lstStyle/>
                    <a:p>
                      <a:pPr algn="ctr"/>
                      <a:endParaRPr lang="en-US" sz="1600" b="0" dirty="0"/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Factual claims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938643"/>
                  </a:ext>
                </a:extLst>
              </a:tr>
              <a:tr h="2471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Cluster 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The flu shot increases risk of coronavirus by 36%! (distinct claim)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913713"/>
                  </a:ext>
                </a:extLst>
              </a:tr>
              <a:tr h="426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They have already been 'flu vaxed which increases the risk of a respiratory coronavirus infection by 36%.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83819"/>
                  </a:ext>
                </a:extLst>
              </a:tr>
              <a:tr h="42684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 2020 US Military Study found that getting a flu shot raises your risk of coronavirus by 36% 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VaccineInjury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96822"/>
                  </a:ext>
                </a:extLst>
              </a:tr>
              <a:tr h="247120">
                <a:tc rowSpan="3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Cluster 2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Vaccines are full of toxins and carcinogens. </a:t>
                      </a:r>
                      <a:r>
                        <a:rPr lang="en-US" sz="1600" b="1" dirty="0"/>
                        <a:t>(distinct claim)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200633"/>
                  </a:ext>
                </a:extLst>
              </a:tr>
              <a:tr h="2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Vaccines are full of toxins and carcinogens.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0400"/>
                  </a:ext>
                </a:extLst>
              </a:tr>
              <a:tr h="2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Vaccines are full of toxins and carcinogens, including fetal tissue.</a:t>
                      </a:r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3405"/>
                  </a:ext>
                </a:extLst>
              </a:tr>
              <a:tr h="2471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Cluster 3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takes years to test vaccines properly. </a:t>
                      </a:r>
                      <a:r>
                        <a:rPr lang="en-US" sz="1600" b="1" dirty="0"/>
                        <a:t>(distinct claim)</a:t>
                      </a:r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22873"/>
                  </a:ext>
                </a:extLst>
              </a:tr>
              <a:tr h="2471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And It takes years to test vaccines.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15765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3DC04-DA7B-366F-1221-12533F46C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29236"/>
              </p:ext>
            </p:extLst>
          </p:nvPr>
        </p:nvGraphicFramePr>
        <p:xfrm>
          <a:off x="3981987" y="5266851"/>
          <a:ext cx="4228018" cy="134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43320">
                  <a:extLst>
                    <a:ext uri="{9D8B030D-6E8A-4147-A177-3AD203B41FA5}">
                      <a16:colId xmlns:a16="http://schemas.microsoft.com/office/drawing/2014/main" val="1257343291"/>
                    </a:ext>
                  </a:extLst>
                </a:gridCol>
                <a:gridCol w="1984698">
                  <a:extLst>
                    <a:ext uri="{9D8B030D-6E8A-4147-A177-3AD203B41FA5}">
                      <a16:colId xmlns:a16="http://schemas.microsoft.com/office/drawing/2014/main" val="1311986143"/>
                    </a:ext>
                  </a:extLst>
                </a:gridCol>
              </a:tblGrid>
              <a:tr h="205217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Distinct Claims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9176252"/>
                  </a:ext>
                </a:extLst>
              </a:tr>
              <a:tr h="205217">
                <a:tc>
                  <a:txBody>
                    <a:bodyPr/>
                    <a:lstStyle/>
                    <a:p>
                      <a:r>
                        <a:rPr lang="en-US" sz="1600" dirty="0"/>
                        <a:t>COVID-19 Vaccine (CV)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10,995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786858"/>
                  </a:ext>
                </a:extLst>
              </a:tr>
              <a:tr h="205217">
                <a:tc>
                  <a:txBody>
                    <a:bodyPr/>
                    <a:lstStyle/>
                    <a:p>
                      <a:r>
                        <a:rPr lang="en-US" sz="1600"/>
                        <a:t>Climate Change (CC)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15,794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97073"/>
                  </a:ext>
                </a:extLst>
              </a:tr>
              <a:tr h="205217">
                <a:tc>
                  <a:txBody>
                    <a:bodyPr/>
                    <a:lstStyle/>
                    <a:p>
                      <a:r>
                        <a:rPr lang="en-US" sz="1600" dirty="0"/>
                        <a:t>Cybersecurity (CS)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7,398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65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6682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76"/>
    </mc:Choice>
    <mc:Fallback xmlns="">
      <p:transition spd="slow" advTm="231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accent1"/>
                </a:solidFill>
                <a:latin typeface="Arial Black" panose="020B0A04020102020204" pitchFamily="34" charset="0"/>
              </a:rPr>
              <a:t>LLMTaxo</a:t>
            </a: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 Framework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8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7289B-045B-7015-4A50-EEB1F1F48533}"/>
              </a:ext>
            </a:extLst>
          </p:cNvPr>
          <p:cNvSpPr/>
          <p:nvPr/>
        </p:nvSpPr>
        <p:spPr>
          <a:xfrm>
            <a:off x="799649" y="1705462"/>
            <a:ext cx="1454968" cy="1781974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48894-AA5B-626F-A53D-CA4890F48904}"/>
              </a:ext>
            </a:extLst>
          </p:cNvPr>
          <p:cNvSpPr txBox="1"/>
          <p:nvPr/>
        </p:nvSpPr>
        <p:spPr>
          <a:xfrm>
            <a:off x="14344" y="2277434"/>
            <a:ext cx="122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Claim Detection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5A6165-A751-7E0A-8066-D43D32E47442}"/>
              </a:ext>
            </a:extLst>
          </p:cNvPr>
          <p:cNvCxnSpPr/>
          <p:nvPr/>
        </p:nvCxnSpPr>
        <p:spPr>
          <a:xfrm>
            <a:off x="755712" y="4030251"/>
            <a:ext cx="0" cy="1851259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3F25C5-E473-ACD8-ABD2-DFC097BFF9AE}"/>
              </a:ext>
            </a:extLst>
          </p:cNvPr>
          <p:cNvCxnSpPr>
            <a:cxnSpLocks/>
          </p:cNvCxnSpPr>
          <p:nvPr/>
        </p:nvCxnSpPr>
        <p:spPr>
          <a:xfrm>
            <a:off x="755712" y="4017742"/>
            <a:ext cx="1561382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2263FB-42FA-6EC3-44A6-258A2AD4D8A0}"/>
              </a:ext>
            </a:extLst>
          </p:cNvPr>
          <p:cNvCxnSpPr>
            <a:cxnSpLocks/>
          </p:cNvCxnSpPr>
          <p:nvPr/>
        </p:nvCxnSpPr>
        <p:spPr>
          <a:xfrm>
            <a:off x="739897" y="5881510"/>
            <a:ext cx="3128290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951A8E6-AAD7-EC37-97A9-9DDA054B979D}"/>
              </a:ext>
            </a:extLst>
          </p:cNvPr>
          <p:cNvCxnSpPr>
            <a:cxnSpLocks/>
          </p:cNvCxnSpPr>
          <p:nvPr/>
        </p:nvCxnSpPr>
        <p:spPr>
          <a:xfrm>
            <a:off x="2274577" y="4075929"/>
            <a:ext cx="0" cy="1029145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BEBFAF-5071-DF08-FC29-485ED903B8A7}"/>
              </a:ext>
            </a:extLst>
          </p:cNvPr>
          <p:cNvCxnSpPr>
            <a:cxnSpLocks/>
          </p:cNvCxnSpPr>
          <p:nvPr/>
        </p:nvCxnSpPr>
        <p:spPr>
          <a:xfrm flipV="1">
            <a:off x="2274577" y="5105074"/>
            <a:ext cx="1593610" cy="12920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3F3188F-0252-0088-D5F4-AEA5955E04E9}"/>
              </a:ext>
            </a:extLst>
          </p:cNvPr>
          <p:cNvCxnSpPr>
            <a:cxnSpLocks/>
          </p:cNvCxnSpPr>
          <p:nvPr/>
        </p:nvCxnSpPr>
        <p:spPr>
          <a:xfrm>
            <a:off x="3868187" y="5105074"/>
            <a:ext cx="0" cy="791676"/>
          </a:xfrm>
          <a:prstGeom prst="line">
            <a:avLst/>
          </a:prstGeom>
          <a:ln w="381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2CD306B-155E-7C59-EA69-D06F96D80151}"/>
              </a:ext>
            </a:extLst>
          </p:cNvPr>
          <p:cNvSpPr txBox="1"/>
          <p:nvPr/>
        </p:nvSpPr>
        <p:spPr>
          <a:xfrm>
            <a:off x="932292" y="5881510"/>
            <a:ext cx="2769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Distinct Claim Identification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C00C2C-A28D-2029-40E8-40CE1A86AD7A}"/>
              </a:ext>
            </a:extLst>
          </p:cNvPr>
          <p:cNvCxnSpPr>
            <a:cxnSpLocks/>
            <a:stCxn id="126" idx="3"/>
          </p:cNvCxnSpPr>
          <p:nvPr/>
        </p:nvCxnSpPr>
        <p:spPr>
          <a:xfrm>
            <a:off x="7639553" y="4003539"/>
            <a:ext cx="4018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8CEB6EA-C9A7-253A-3C6C-2A2E724E7523}"/>
              </a:ext>
            </a:extLst>
          </p:cNvPr>
          <p:cNvSpPr/>
          <p:nvPr/>
        </p:nvSpPr>
        <p:spPr>
          <a:xfrm>
            <a:off x="882007" y="2916235"/>
            <a:ext cx="1294215" cy="4471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Factual Claims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892A013B-FEE0-C482-8978-1B96EEBE1A4A}"/>
              </a:ext>
            </a:extLst>
          </p:cNvPr>
          <p:cNvSpPr/>
          <p:nvPr/>
        </p:nvSpPr>
        <p:spPr>
          <a:xfrm>
            <a:off x="877684" y="1731357"/>
            <a:ext cx="1294215" cy="40945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Posts </a:t>
            </a:r>
            <a:endParaRPr lang="en-US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EC9574C-11E2-CE9A-1896-03F93EFDB0DA}"/>
              </a:ext>
            </a:extLst>
          </p:cNvPr>
          <p:cNvSpPr/>
          <p:nvPr/>
        </p:nvSpPr>
        <p:spPr>
          <a:xfrm>
            <a:off x="8102790" y="2801356"/>
            <a:ext cx="812859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Policies​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6B798B46-81B5-365A-3885-2C1C866EDA84}"/>
              </a:ext>
            </a:extLst>
          </p:cNvPr>
          <p:cNvSpPr/>
          <p:nvPr/>
        </p:nvSpPr>
        <p:spPr>
          <a:xfrm>
            <a:off x="10663995" y="2804713"/>
            <a:ext cx="870453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and Societal Implications​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3E8AE4A-2059-6A9A-19F0-5CFDBC7C8758}"/>
              </a:ext>
            </a:extLst>
          </p:cNvPr>
          <p:cNvSpPr/>
          <p:nvPr/>
        </p:nvSpPr>
        <p:spPr>
          <a:xfrm>
            <a:off x="10351653" y="3503311"/>
            <a:ext cx="870453" cy="43207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Conspiracy Theories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7610B9D-F700-F4E9-565D-9B803D582841}"/>
              </a:ext>
            </a:extLst>
          </p:cNvPr>
          <p:cNvSpPr/>
          <p:nvPr/>
        </p:nvSpPr>
        <p:spPr>
          <a:xfrm>
            <a:off x="9040684" y="2802957"/>
            <a:ext cx="903662" cy="43207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and Effectiveness​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480C1F-606F-BB57-3FA3-08371850D694}"/>
              </a:ext>
            </a:extLst>
          </p:cNvPr>
          <p:cNvSpPr/>
          <p:nvPr/>
        </p:nvSpPr>
        <p:spPr>
          <a:xfrm>
            <a:off x="8771430" y="3506083"/>
            <a:ext cx="870453" cy="4242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Vaccine Side Effects​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0C156B1-44E4-E8DE-AF42-FEE7D17C60F4}"/>
              </a:ext>
            </a:extLst>
          </p:cNvPr>
          <p:cNvSpPr/>
          <p:nvPr/>
        </p:nvSpPr>
        <p:spPr>
          <a:xfrm>
            <a:off x="8354966" y="4177912"/>
            <a:ext cx="874288" cy="4353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Myocarditis Side Effect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329CDCE6-BF6E-848C-8776-EA104B349AFF}"/>
              </a:ext>
            </a:extLst>
          </p:cNvPr>
          <p:cNvSpPr/>
          <p:nvPr/>
        </p:nvSpPr>
        <p:spPr>
          <a:xfrm>
            <a:off x="9661787" y="4176311"/>
            <a:ext cx="874288" cy="4320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 Side Effect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5E271A8-63E7-5C6B-9224-2DA04085632A}"/>
              </a:ext>
            </a:extLst>
          </p:cNvPr>
          <p:cNvSpPr/>
          <p:nvPr/>
        </p:nvSpPr>
        <p:spPr>
          <a:xfrm>
            <a:off x="9267091" y="1997804"/>
            <a:ext cx="850794" cy="4320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 Vaccine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6B0AF2-5C69-38A6-612A-1A8E6DEED4B9}"/>
              </a:ext>
            </a:extLst>
          </p:cNvPr>
          <p:cNvCxnSpPr>
            <a:cxnSpLocks/>
            <a:stCxn id="35" idx="2"/>
            <a:endCxn id="28" idx="0"/>
          </p:cNvCxnSpPr>
          <p:nvPr/>
        </p:nvCxnSpPr>
        <p:spPr>
          <a:xfrm flipH="1">
            <a:off x="8509220" y="2429881"/>
            <a:ext cx="1183268" cy="371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FA1D09-02F2-C8FB-7A23-B0EC09B55BFE}"/>
              </a:ext>
            </a:extLst>
          </p:cNvPr>
          <p:cNvCxnSpPr>
            <a:cxnSpLocks/>
            <a:stCxn id="35" idx="2"/>
            <a:endCxn id="31" idx="0"/>
          </p:cNvCxnSpPr>
          <p:nvPr/>
        </p:nvCxnSpPr>
        <p:spPr>
          <a:xfrm flipH="1">
            <a:off x="9492515" y="2429881"/>
            <a:ext cx="199973" cy="3730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A297A3-8546-12DC-169E-91B674E0CCD4}"/>
              </a:ext>
            </a:extLst>
          </p:cNvPr>
          <p:cNvCxnSpPr>
            <a:cxnSpLocks/>
            <a:stCxn id="35" idx="2"/>
            <a:endCxn id="29" idx="0"/>
          </p:cNvCxnSpPr>
          <p:nvPr/>
        </p:nvCxnSpPr>
        <p:spPr>
          <a:xfrm>
            <a:off x="9692488" y="2429881"/>
            <a:ext cx="1406734" cy="37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D20A0B5-C006-989C-C397-0F44ABE79988}"/>
              </a:ext>
            </a:extLst>
          </p:cNvPr>
          <p:cNvCxnSpPr>
            <a:cxnSpLocks/>
            <a:stCxn id="28" idx="2"/>
            <a:endCxn id="52" idx="0"/>
          </p:cNvCxnSpPr>
          <p:nvPr/>
        </p:nvCxnSpPr>
        <p:spPr>
          <a:xfrm flipH="1">
            <a:off x="8365663" y="3233433"/>
            <a:ext cx="143557" cy="406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538572B-D588-7AE9-0AD6-F676B10EE4D7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9206657" y="3235034"/>
            <a:ext cx="285858" cy="271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A2884D-F72D-94BD-975C-DDE7CCE95407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10786880" y="3236790"/>
            <a:ext cx="312342" cy="266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29A876-67CB-7719-925B-27640EA8F961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 flipH="1">
            <a:off x="8792110" y="3930283"/>
            <a:ext cx="414547" cy="2476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24DC76-C622-8CEC-80E9-FF2505B84376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206657" y="3930283"/>
            <a:ext cx="892274" cy="246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0AF6DA-EF1B-D968-3B5C-DE0F6AD31414}"/>
              </a:ext>
            </a:extLst>
          </p:cNvPr>
          <p:cNvCxnSpPr>
            <a:cxnSpLocks/>
            <a:stCxn id="30" idx="2"/>
            <a:endCxn id="51" idx="0"/>
          </p:cNvCxnSpPr>
          <p:nvPr/>
        </p:nvCxnSpPr>
        <p:spPr>
          <a:xfrm>
            <a:off x="10786880" y="3935388"/>
            <a:ext cx="273861" cy="349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053173E9-2AE4-1EBE-C432-D87C7EE4BEE9}"/>
              </a:ext>
            </a:extLst>
          </p:cNvPr>
          <p:cNvSpPr/>
          <p:nvPr/>
        </p:nvSpPr>
        <p:spPr>
          <a:xfrm>
            <a:off x="10061546" y="2962288"/>
            <a:ext cx="480530" cy="17372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1F367C0-BE64-7FD5-6C8F-E8F231E1B987}"/>
              </a:ext>
            </a:extLst>
          </p:cNvPr>
          <p:cNvCxnSpPr>
            <a:cxnSpLocks/>
            <a:stCxn id="35" idx="2"/>
            <a:endCxn id="45" idx="0"/>
          </p:cNvCxnSpPr>
          <p:nvPr/>
        </p:nvCxnSpPr>
        <p:spPr>
          <a:xfrm>
            <a:off x="9692488" y="2429881"/>
            <a:ext cx="609323" cy="532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432A7C74-1E93-2E80-241F-4C4A1F3A896A}"/>
              </a:ext>
            </a:extLst>
          </p:cNvPr>
          <p:cNvSpPr/>
          <p:nvPr/>
        </p:nvSpPr>
        <p:spPr>
          <a:xfrm>
            <a:off x="11333076" y="3627201"/>
            <a:ext cx="487945" cy="181963"/>
          </a:xfrm>
          <a:prstGeom prst="roundRect">
            <a:avLst>
              <a:gd name="adj" fmla="val 96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CEA4FE2-A718-BB54-F4AF-D862297035CD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>
            <a:off x="11099222" y="3236790"/>
            <a:ext cx="477827" cy="390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F93CD4B-9938-E3AC-A093-F8354D514BA6}"/>
              </a:ext>
            </a:extLst>
          </p:cNvPr>
          <p:cNvSpPr/>
          <p:nvPr/>
        </p:nvSpPr>
        <p:spPr>
          <a:xfrm>
            <a:off x="9740824" y="3631848"/>
            <a:ext cx="487945" cy="181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0AC2EF-B38D-41E1-4302-A704985BDD49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>
            <a:off x="9492515" y="3235034"/>
            <a:ext cx="492282" cy="396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C74F32D8-49A3-46A6-FE16-27E1E709DAF9}"/>
              </a:ext>
            </a:extLst>
          </p:cNvPr>
          <p:cNvSpPr/>
          <p:nvPr/>
        </p:nvSpPr>
        <p:spPr>
          <a:xfrm>
            <a:off x="10816768" y="4284926"/>
            <a:ext cx="487945" cy="1819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AAA9ED10-2EC1-BA2B-026C-965131A16D78}"/>
              </a:ext>
            </a:extLst>
          </p:cNvPr>
          <p:cNvSpPr/>
          <p:nvPr/>
        </p:nvSpPr>
        <p:spPr>
          <a:xfrm>
            <a:off x="8121690" y="3639757"/>
            <a:ext cx="487945" cy="1819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21BD1EF8-63FA-3A67-1098-0D8F6DD60331}"/>
              </a:ext>
            </a:extLst>
          </p:cNvPr>
          <p:cNvSpPr/>
          <p:nvPr/>
        </p:nvSpPr>
        <p:spPr>
          <a:xfrm>
            <a:off x="8476406" y="4973683"/>
            <a:ext cx="606564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1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C21CBED0-EB7B-FE10-6069-0F2D8769C488}"/>
              </a:ext>
            </a:extLst>
          </p:cNvPr>
          <p:cNvSpPr/>
          <p:nvPr/>
        </p:nvSpPr>
        <p:spPr>
          <a:xfrm>
            <a:off x="9576711" y="4985911"/>
            <a:ext cx="606564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Claim 2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5D337745-E577-543B-FF5B-9BC20949A7E9}"/>
              </a:ext>
            </a:extLst>
          </p:cNvPr>
          <p:cNvSpPr/>
          <p:nvPr/>
        </p:nvSpPr>
        <p:spPr>
          <a:xfrm>
            <a:off x="10444676" y="4991759"/>
            <a:ext cx="573536" cy="241749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Claim 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322C56D-4C9A-008B-6725-B878F7FF9D8A}"/>
              </a:ext>
            </a:extLst>
          </p:cNvPr>
          <p:cNvCxnSpPr>
            <a:cxnSpLocks/>
            <a:stCxn id="34" idx="2"/>
            <a:endCxn id="54" idx="0"/>
          </p:cNvCxnSpPr>
          <p:nvPr/>
        </p:nvCxnSpPr>
        <p:spPr>
          <a:xfrm flipH="1">
            <a:off x="9879993" y="4608388"/>
            <a:ext cx="218938" cy="377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F6EA996-1A70-26AC-3989-D83AC85FA017}"/>
              </a:ext>
            </a:extLst>
          </p:cNvPr>
          <p:cNvCxnSpPr>
            <a:cxnSpLocks/>
            <a:stCxn id="33" idx="2"/>
            <a:endCxn id="53" idx="0"/>
          </p:cNvCxnSpPr>
          <p:nvPr/>
        </p:nvCxnSpPr>
        <p:spPr>
          <a:xfrm flipH="1">
            <a:off x="8779688" y="4613302"/>
            <a:ext cx="12422" cy="360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C8B6C8-550F-B1CB-BC1F-9D1ADFE547B2}"/>
              </a:ext>
            </a:extLst>
          </p:cNvPr>
          <p:cNvCxnSpPr>
            <a:cxnSpLocks/>
            <a:stCxn id="34" idx="2"/>
            <a:endCxn id="55" idx="0"/>
          </p:cNvCxnSpPr>
          <p:nvPr/>
        </p:nvCxnSpPr>
        <p:spPr>
          <a:xfrm>
            <a:off x="10098931" y="4608388"/>
            <a:ext cx="632513" cy="383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0A4C010B-31A5-F4A3-7A3F-6FE4C4A3C687}"/>
              </a:ext>
            </a:extLst>
          </p:cNvPr>
          <p:cNvSpPr/>
          <p:nvPr/>
        </p:nvSpPr>
        <p:spPr>
          <a:xfrm>
            <a:off x="8100953" y="5553402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D2C579F-C441-C102-B588-F4D859ADEF33}"/>
              </a:ext>
            </a:extLst>
          </p:cNvPr>
          <p:cNvSpPr/>
          <p:nvPr/>
        </p:nvSpPr>
        <p:spPr>
          <a:xfrm>
            <a:off x="8848502" y="5553052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9DABE461-1C59-56FA-0677-40CF8729765F}"/>
              </a:ext>
            </a:extLst>
          </p:cNvPr>
          <p:cNvSpPr/>
          <p:nvPr/>
        </p:nvSpPr>
        <p:spPr>
          <a:xfrm>
            <a:off x="9858707" y="5556477"/>
            <a:ext cx="606564" cy="237186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zh-CN" alt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A51D854-D33E-5E51-B939-EE1646018AC3}"/>
              </a:ext>
            </a:extLst>
          </p:cNvPr>
          <p:cNvCxnSpPr>
            <a:cxnSpLocks/>
            <a:stCxn id="59" idx="0"/>
            <a:endCxn id="53" idx="2"/>
          </p:cNvCxnSpPr>
          <p:nvPr/>
        </p:nvCxnSpPr>
        <p:spPr>
          <a:xfrm flipV="1">
            <a:off x="8404235" y="5215432"/>
            <a:ext cx="375453" cy="337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58C9762-86E2-778C-920C-570D093BD96A}"/>
              </a:ext>
            </a:extLst>
          </p:cNvPr>
          <p:cNvCxnSpPr>
            <a:cxnSpLocks/>
            <a:stCxn id="60" idx="0"/>
            <a:endCxn id="53" idx="2"/>
          </p:cNvCxnSpPr>
          <p:nvPr/>
        </p:nvCxnSpPr>
        <p:spPr>
          <a:xfrm flipH="1" flipV="1">
            <a:off x="8779688" y="5215432"/>
            <a:ext cx="372096" cy="337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9399C4-C2C8-4EAA-EF9C-1138AE0F2A7D}"/>
              </a:ext>
            </a:extLst>
          </p:cNvPr>
          <p:cNvCxnSpPr>
            <a:cxnSpLocks/>
            <a:stCxn id="61" idx="0"/>
            <a:endCxn id="54" idx="2"/>
          </p:cNvCxnSpPr>
          <p:nvPr/>
        </p:nvCxnSpPr>
        <p:spPr>
          <a:xfrm flipH="1" flipV="1">
            <a:off x="9879993" y="5227660"/>
            <a:ext cx="281996" cy="328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CFE340B-2C07-F10A-79BA-F78DD8E4BC7C}"/>
              </a:ext>
            </a:extLst>
          </p:cNvPr>
          <p:cNvCxnSpPr>
            <a:cxnSpLocks/>
          </p:cNvCxnSpPr>
          <p:nvPr/>
        </p:nvCxnSpPr>
        <p:spPr>
          <a:xfrm>
            <a:off x="9119531" y="1728746"/>
            <a:ext cx="0" cy="714954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3ED29FA-5605-9376-B03C-606C1F6FE83F}"/>
              </a:ext>
            </a:extLst>
          </p:cNvPr>
          <p:cNvCxnSpPr>
            <a:cxnSpLocks/>
          </p:cNvCxnSpPr>
          <p:nvPr/>
        </p:nvCxnSpPr>
        <p:spPr>
          <a:xfrm flipH="1">
            <a:off x="8056080" y="2449362"/>
            <a:ext cx="1046738" cy="264614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9FC91D0-F730-C9C1-5904-743D6A3C1074}"/>
              </a:ext>
            </a:extLst>
          </p:cNvPr>
          <p:cNvCxnSpPr>
            <a:cxnSpLocks/>
          </p:cNvCxnSpPr>
          <p:nvPr/>
        </p:nvCxnSpPr>
        <p:spPr>
          <a:xfrm flipH="1">
            <a:off x="8057148" y="2695986"/>
            <a:ext cx="5987" cy="3159205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BEF6A0-53DF-7195-EACA-5D281ACBC7CC}"/>
              </a:ext>
            </a:extLst>
          </p:cNvPr>
          <p:cNvCxnSpPr>
            <a:cxnSpLocks/>
          </p:cNvCxnSpPr>
          <p:nvPr/>
        </p:nvCxnSpPr>
        <p:spPr>
          <a:xfrm flipH="1">
            <a:off x="8048342" y="5818386"/>
            <a:ext cx="3207395" cy="36805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A59DF99-D215-DB69-36E1-2AEF07BB6B2B}"/>
              </a:ext>
            </a:extLst>
          </p:cNvPr>
          <p:cNvCxnSpPr>
            <a:cxnSpLocks/>
          </p:cNvCxnSpPr>
          <p:nvPr/>
        </p:nvCxnSpPr>
        <p:spPr>
          <a:xfrm>
            <a:off x="11263101" y="4901835"/>
            <a:ext cx="6063" cy="906483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90C9FF1-6591-DECA-ABCE-B08B22B41277}"/>
              </a:ext>
            </a:extLst>
          </p:cNvPr>
          <p:cNvCxnSpPr>
            <a:cxnSpLocks/>
          </p:cNvCxnSpPr>
          <p:nvPr/>
        </p:nvCxnSpPr>
        <p:spPr>
          <a:xfrm>
            <a:off x="11856134" y="2757156"/>
            <a:ext cx="8087" cy="1357302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AD48F-67EF-7FDF-960B-881E4E765607}"/>
              </a:ext>
            </a:extLst>
          </p:cNvPr>
          <p:cNvCxnSpPr>
            <a:cxnSpLocks/>
          </p:cNvCxnSpPr>
          <p:nvPr/>
        </p:nvCxnSpPr>
        <p:spPr>
          <a:xfrm flipH="1">
            <a:off x="11274312" y="4133598"/>
            <a:ext cx="584259" cy="766315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887B3D3-9E5F-E24F-D7FF-8FAC826D33AE}"/>
              </a:ext>
            </a:extLst>
          </p:cNvPr>
          <p:cNvCxnSpPr>
            <a:cxnSpLocks/>
          </p:cNvCxnSpPr>
          <p:nvPr/>
        </p:nvCxnSpPr>
        <p:spPr>
          <a:xfrm>
            <a:off x="10238203" y="2477202"/>
            <a:ext cx="1595124" cy="279954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A136D44-3692-FB58-779A-ED5F5F06A633}"/>
              </a:ext>
            </a:extLst>
          </p:cNvPr>
          <p:cNvCxnSpPr>
            <a:cxnSpLocks/>
          </p:cNvCxnSpPr>
          <p:nvPr/>
        </p:nvCxnSpPr>
        <p:spPr>
          <a:xfrm>
            <a:off x="10228769" y="1750554"/>
            <a:ext cx="0" cy="721010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96449C5-5208-4F08-F0D4-A9139B4892A9}"/>
              </a:ext>
            </a:extLst>
          </p:cNvPr>
          <p:cNvCxnSpPr>
            <a:cxnSpLocks/>
          </p:cNvCxnSpPr>
          <p:nvPr/>
        </p:nvCxnSpPr>
        <p:spPr>
          <a:xfrm flipH="1" flipV="1">
            <a:off x="9119531" y="1720144"/>
            <a:ext cx="1109238" cy="2735"/>
          </a:xfrm>
          <a:prstGeom prst="line">
            <a:avLst/>
          </a:prstGeom>
          <a:ln w="19050" cap="flat" cmpd="sng" algn="ctr">
            <a:solidFill>
              <a:schemeClr val="accent1">
                <a:lumMod val="20000"/>
                <a:lumOff val="8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1FBC040-D294-6E04-0DE8-0BC5E5D349D1}"/>
              </a:ext>
            </a:extLst>
          </p:cNvPr>
          <p:cNvSpPr txBox="1"/>
          <p:nvPr/>
        </p:nvSpPr>
        <p:spPr>
          <a:xfrm>
            <a:off x="9232534" y="1706731"/>
            <a:ext cx="8710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Taxonomy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BBB4BC51-0361-2063-1800-AEE9F95FCA71}"/>
              </a:ext>
            </a:extLst>
          </p:cNvPr>
          <p:cNvSpPr/>
          <p:nvPr/>
        </p:nvSpPr>
        <p:spPr>
          <a:xfrm>
            <a:off x="2855955" y="5213287"/>
            <a:ext cx="965992" cy="61207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Distinct Factual Claims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872F1B2-DF7D-27AA-BEDB-9E5C75EDE5C3}"/>
              </a:ext>
            </a:extLst>
          </p:cNvPr>
          <p:cNvCxnSpPr>
            <a:cxnSpLocks/>
            <a:stCxn id="76" idx="0"/>
          </p:cNvCxnSpPr>
          <p:nvPr/>
        </p:nvCxnSpPr>
        <p:spPr>
          <a:xfrm flipV="1">
            <a:off x="3338951" y="4927295"/>
            <a:ext cx="0" cy="285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B859736-40BF-E289-7D58-E9B217240950}"/>
              </a:ext>
            </a:extLst>
          </p:cNvPr>
          <p:cNvSpPr txBox="1"/>
          <p:nvPr/>
        </p:nvSpPr>
        <p:spPr>
          <a:xfrm>
            <a:off x="2518219" y="4881116"/>
            <a:ext cx="15196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Random Samples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6A04CCE-3DB3-12C4-0B54-C8FF7C32E006}"/>
              </a:ext>
            </a:extLst>
          </p:cNvPr>
          <p:cNvGrpSpPr/>
          <p:nvPr/>
        </p:nvGrpSpPr>
        <p:grpSpPr>
          <a:xfrm>
            <a:off x="2855955" y="4406010"/>
            <a:ext cx="1008150" cy="536962"/>
            <a:chOff x="1867409" y="3761229"/>
            <a:chExt cx="1008150" cy="536962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F0B504D-AD32-26AF-E4B1-2EB03BEA1D8E}"/>
                </a:ext>
              </a:extLst>
            </p:cNvPr>
            <p:cNvSpPr/>
            <p:nvPr/>
          </p:nvSpPr>
          <p:spPr>
            <a:xfrm>
              <a:off x="1867409" y="3768042"/>
              <a:ext cx="1008150" cy="5076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6" descr="OpenAI logos &amp; Chatgpt icons | AI.LS">
              <a:extLst>
                <a:ext uri="{FF2B5EF4-FFF2-40B4-BE49-F238E27FC236}">
                  <a16:creationId xmlns:a16="http://schemas.microsoft.com/office/drawing/2014/main" id="{1A5AF468-AB84-2179-4296-19167D767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3914" y="3818579"/>
              <a:ext cx="418024" cy="4180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66759F98-2BF7-F56B-A3D4-0614FD973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5112" y="3761229"/>
              <a:ext cx="536962" cy="536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271DC7EF-48D6-9B3F-403C-E010DF24FF81}"/>
              </a:ext>
            </a:extLst>
          </p:cNvPr>
          <p:cNvSpPr/>
          <p:nvPr/>
        </p:nvSpPr>
        <p:spPr>
          <a:xfrm>
            <a:off x="882007" y="5295978"/>
            <a:ext cx="1275796" cy="4471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Clusters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35A0812-2478-5AFE-09D4-DF3A5D85E160}"/>
              </a:ext>
            </a:extLst>
          </p:cNvPr>
          <p:cNvSpPr/>
          <p:nvPr/>
        </p:nvSpPr>
        <p:spPr>
          <a:xfrm>
            <a:off x="2712815" y="1731357"/>
            <a:ext cx="1293485" cy="2377930"/>
          </a:xfrm>
          <a:prstGeom prst="rect">
            <a:avLst/>
          </a:prstGeom>
          <a:solidFill>
            <a:srgbClr val="FBE6B7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2BB4C71F-B475-93B8-002A-F4F4A004AC8A}"/>
              </a:ext>
            </a:extLst>
          </p:cNvPr>
          <p:cNvSpPr/>
          <p:nvPr/>
        </p:nvSpPr>
        <p:spPr>
          <a:xfrm>
            <a:off x="2965641" y="2535239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Myocarditis …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44CBFF74-3F23-D526-DEB1-BEABFECE21BE}"/>
              </a:ext>
            </a:extLst>
          </p:cNvPr>
          <p:cNvSpPr/>
          <p:nvPr/>
        </p:nvSpPr>
        <p:spPr>
          <a:xfrm>
            <a:off x="2971302" y="2347947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0B57BA31-E864-AA2D-1B5A-70455E782EFE}"/>
              </a:ext>
            </a:extLst>
          </p:cNvPr>
          <p:cNvSpPr/>
          <p:nvPr/>
        </p:nvSpPr>
        <p:spPr>
          <a:xfrm>
            <a:off x="2971302" y="2158719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BEE29F8-2552-940D-A358-6FC7923AB845}"/>
              </a:ext>
            </a:extLst>
          </p:cNvPr>
          <p:cNvSpPr/>
          <p:nvPr/>
        </p:nvSpPr>
        <p:spPr>
          <a:xfrm rot="16200000">
            <a:off x="2600876" y="2343548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E1F60B7-E5DE-1C56-735B-4A0DBC753398}"/>
              </a:ext>
            </a:extLst>
          </p:cNvPr>
          <p:cNvSpPr txBox="1"/>
          <p:nvPr/>
        </p:nvSpPr>
        <p:spPr>
          <a:xfrm>
            <a:off x="3199644" y="3261037"/>
            <a:ext cx="34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29307B-AE6E-0845-2E80-EAE39673E68E}"/>
              </a:ext>
            </a:extLst>
          </p:cNvPr>
          <p:cNvSpPr txBox="1"/>
          <p:nvPr/>
        </p:nvSpPr>
        <p:spPr>
          <a:xfrm>
            <a:off x="2705032" y="1695549"/>
            <a:ext cx="1400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Learning Examples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0F42278-27BB-BCCD-055B-DC187C75CABF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3360030" y="4079840"/>
            <a:ext cx="0" cy="332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0909411-8525-44AC-3DC5-552EE6453E4D}"/>
              </a:ext>
            </a:extLst>
          </p:cNvPr>
          <p:cNvGrpSpPr/>
          <p:nvPr/>
        </p:nvGrpSpPr>
        <p:grpSpPr>
          <a:xfrm>
            <a:off x="4361145" y="3458268"/>
            <a:ext cx="1670150" cy="1100852"/>
            <a:chOff x="3548871" y="2003683"/>
            <a:chExt cx="1668845" cy="1100852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6CD5AC6-182B-7C06-7ED0-504F5003D948}"/>
                </a:ext>
              </a:extLst>
            </p:cNvPr>
            <p:cNvSpPr/>
            <p:nvPr/>
          </p:nvSpPr>
          <p:spPr>
            <a:xfrm>
              <a:off x="3585360" y="2003684"/>
              <a:ext cx="1597721" cy="110085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98B4E33-6670-2BB6-8061-8800175A88F7}"/>
                </a:ext>
              </a:extLst>
            </p:cNvPr>
            <p:cNvSpPr txBox="1"/>
            <p:nvPr/>
          </p:nvSpPr>
          <p:spPr>
            <a:xfrm>
              <a:off x="3566307" y="2003683"/>
              <a:ext cx="12755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DAB4A9E-35A6-12B5-8131-F6D9A12DE76A}"/>
                </a:ext>
              </a:extLst>
            </p:cNvPr>
            <p:cNvSpPr txBox="1"/>
            <p:nvPr/>
          </p:nvSpPr>
          <p:spPr>
            <a:xfrm>
              <a:off x="3548871" y="2244306"/>
              <a:ext cx="166884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1) Instruction</a:t>
              </a:r>
            </a:p>
            <a:p>
              <a:r>
                <a:rPr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2) </a:t>
              </a: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Learning examples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3) Seed taxonomy</a:t>
              </a:r>
            </a:p>
            <a:p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4) Distinct factual claim</a:t>
              </a:r>
            </a:p>
          </p:txBody>
        </p:sp>
      </p:grp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6DE5C519-812B-BE86-0BB4-F416F6A55F1F}"/>
              </a:ext>
            </a:extLst>
          </p:cNvPr>
          <p:cNvCxnSpPr>
            <a:cxnSpLocks/>
            <a:stCxn id="84" idx="3"/>
            <a:endCxn id="94" idx="1"/>
          </p:cNvCxnSpPr>
          <p:nvPr/>
        </p:nvCxnSpPr>
        <p:spPr>
          <a:xfrm>
            <a:off x="4006300" y="2920322"/>
            <a:ext cx="372295" cy="676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5A432E4C-A477-B5BD-59DE-10069A806DE8}"/>
              </a:ext>
            </a:extLst>
          </p:cNvPr>
          <p:cNvCxnSpPr>
            <a:cxnSpLocks/>
            <a:stCxn id="76" idx="3"/>
            <a:endCxn id="95" idx="1"/>
          </p:cNvCxnSpPr>
          <p:nvPr/>
        </p:nvCxnSpPr>
        <p:spPr>
          <a:xfrm flipV="1">
            <a:off x="3821947" y="4114390"/>
            <a:ext cx="539198" cy="1404935"/>
          </a:xfrm>
          <a:prstGeom prst="bentConnector3">
            <a:avLst>
              <a:gd name="adj1" fmla="val 69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A1BCF74-99B4-99E6-8C06-DA07E9D0FC1F}"/>
              </a:ext>
            </a:extLst>
          </p:cNvPr>
          <p:cNvGrpSpPr/>
          <p:nvPr/>
        </p:nvGrpSpPr>
        <p:grpSpPr>
          <a:xfrm>
            <a:off x="4934665" y="5004755"/>
            <a:ext cx="525623" cy="507310"/>
            <a:chOff x="3903073" y="2851663"/>
            <a:chExt cx="1044657" cy="1008261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25186868-9452-973B-8B73-E8C473775477}"/>
                </a:ext>
              </a:extLst>
            </p:cNvPr>
            <p:cNvSpPr/>
            <p:nvPr/>
          </p:nvSpPr>
          <p:spPr>
            <a:xfrm>
              <a:off x="4220585" y="3151783"/>
              <a:ext cx="398709" cy="39870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02F3591-3E7E-D415-329C-7CD7FC810376}"/>
                </a:ext>
              </a:extLst>
            </p:cNvPr>
            <p:cNvSpPr txBox="1"/>
            <p:nvPr/>
          </p:nvSpPr>
          <p:spPr>
            <a:xfrm>
              <a:off x="4030295" y="3102241"/>
              <a:ext cx="778001" cy="45877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wrap="none" rtlCol="0">
              <a:spAutoFit/>
            </a:bodyPr>
            <a:lstStyle/>
            <a:p>
              <a:r>
                <a:rPr lang="en-US" sz="9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LLM</a:t>
              </a: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BA00D08-C939-D8C9-16E9-1197D7F49AB1}"/>
                </a:ext>
              </a:extLst>
            </p:cNvPr>
            <p:cNvSpPr/>
            <p:nvPr/>
          </p:nvSpPr>
          <p:spPr>
            <a:xfrm>
              <a:off x="4324356" y="2851663"/>
              <a:ext cx="194645" cy="194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D836052B-DAB6-2F56-D5F9-10DA1541295A}"/>
                </a:ext>
              </a:extLst>
            </p:cNvPr>
            <p:cNvSpPr/>
            <p:nvPr/>
          </p:nvSpPr>
          <p:spPr>
            <a:xfrm>
              <a:off x="3903073" y="3258471"/>
              <a:ext cx="194645" cy="194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89243B6D-9F39-87FB-67E6-36EE623E6F65}"/>
                </a:ext>
              </a:extLst>
            </p:cNvPr>
            <p:cNvSpPr/>
            <p:nvPr/>
          </p:nvSpPr>
          <p:spPr>
            <a:xfrm>
              <a:off x="4324356" y="3665279"/>
              <a:ext cx="194645" cy="194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95F3516E-D0D9-5FEC-183F-83E2E62E5EDF}"/>
                </a:ext>
              </a:extLst>
            </p:cNvPr>
            <p:cNvSpPr/>
            <p:nvPr/>
          </p:nvSpPr>
          <p:spPr>
            <a:xfrm>
              <a:off x="4753085" y="3268858"/>
              <a:ext cx="194645" cy="194645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BA3310D-0726-83AB-B6FA-EA535D083BD6}"/>
                </a:ext>
              </a:extLst>
            </p:cNvPr>
            <p:cNvSpPr/>
            <p:nvPr/>
          </p:nvSpPr>
          <p:spPr>
            <a:xfrm>
              <a:off x="4631995" y="2986803"/>
              <a:ext cx="194645" cy="1946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1AA9101-9D50-1D75-E6B6-C3539A0D5C41}"/>
                </a:ext>
              </a:extLst>
            </p:cNvPr>
            <p:cNvSpPr/>
            <p:nvPr/>
          </p:nvSpPr>
          <p:spPr>
            <a:xfrm>
              <a:off x="4019687" y="2966503"/>
              <a:ext cx="194645" cy="1946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A262017-20EB-21BD-7666-4B0F12F69CC8}"/>
                </a:ext>
              </a:extLst>
            </p:cNvPr>
            <p:cNvSpPr/>
            <p:nvPr/>
          </p:nvSpPr>
          <p:spPr>
            <a:xfrm>
              <a:off x="4034536" y="3565423"/>
              <a:ext cx="194645" cy="1946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EC1939E-8BF6-74E6-F277-B4ED7D1B986B}"/>
                </a:ext>
              </a:extLst>
            </p:cNvPr>
            <p:cNvSpPr/>
            <p:nvPr/>
          </p:nvSpPr>
          <p:spPr>
            <a:xfrm>
              <a:off x="4619918" y="3558644"/>
              <a:ext cx="194645" cy="19464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AD14068-9EE0-D915-8AD8-6608286CF0C5}"/>
                </a:ext>
              </a:extLst>
            </p:cNvPr>
            <p:cNvCxnSpPr>
              <a:stCxn id="102" idx="0"/>
              <a:endCxn id="106" idx="3"/>
            </p:cNvCxnSpPr>
            <p:nvPr/>
          </p:nvCxnSpPr>
          <p:spPr>
            <a:xfrm flipV="1">
              <a:off x="4000396" y="3132643"/>
              <a:ext cx="47796" cy="1258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2F4A816-1A6A-78D7-A4DD-0C2BB2D727C5}"/>
                </a:ext>
              </a:extLst>
            </p:cNvPr>
            <p:cNvCxnSpPr>
              <a:stCxn id="106" idx="7"/>
              <a:endCxn id="101" idx="2"/>
            </p:cNvCxnSpPr>
            <p:nvPr/>
          </p:nvCxnSpPr>
          <p:spPr>
            <a:xfrm flipV="1">
              <a:off x="4185827" y="2948986"/>
              <a:ext cx="138529" cy="460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A7C85A0-F082-9FAC-32FB-9922B3BDD812}"/>
                </a:ext>
              </a:extLst>
            </p:cNvPr>
            <p:cNvCxnSpPr>
              <a:stCxn id="101" idx="6"/>
              <a:endCxn id="105" idx="1"/>
            </p:cNvCxnSpPr>
            <p:nvPr/>
          </p:nvCxnSpPr>
          <p:spPr>
            <a:xfrm>
              <a:off x="4519001" y="2948986"/>
              <a:ext cx="141499" cy="6632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9D87F532-5BED-7700-C36F-35E5852E9E93}"/>
                </a:ext>
              </a:extLst>
            </p:cNvPr>
            <p:cNvCxnSpPr>
              <a:stCxn id="105" idx="5"/>
              <a:endCxn id="104" idx="0"/>
            </p:cNvCxnSpPr>
            <p:nvPr/>
          </p:nvCxnSpPr>
          <p:spPr>
            <a:xfrm>
              <a:off x="4798135" y="3152943"/>
              <a:ext cx="52273" cy="11591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56D72A5-5D99-3234-FAA0-002DA2FC951E}"/>
                </a:ext>
              </a:extLst>
            </p:cNvPr>
            <p:cNvCxnSpPr>
              <a:stCxn id="104" idx="4"/>
              <a:endCxn id="108" idx="7"/>
            </p:cNvCxnSpPr>
            <p:nvPr/>
          </p:nvCxnSpPr>
          <p:spPr>
            <a:xfrm flipH="1">
              <a:off x="4786058" y="3463503"/>
              <a:ext cx="64350" cy="1236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856F424-0DD9-9266-2845-E5457C35497D}"/>
                </a:ext>
              </a:extLst>
            </p:cNvPr>
            <p:cNvCxnSpPr>
              <a:stCxn id="108" idx="3"/>
              <a:endCxn id="103" idx="6"/>
            </p:cNvCxnSpPr>
            <p:nvPr/>
          </p:nvCxnSpPr>
          <p:spPr>
            <a:xfrm flipH="1">
              <a:off x="4519001" y="3724784"/>
              <a:ext cx="129422" cy="378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D1A0530-E942-D2F4-8884-ACBDE98A6E56}"/>
                </a:ext>
              </a:extLst>
            </p:cNvPr>
            <p:cNvCxnSpPr>
              <a:stCxn id="103" idx="2"/>
              <a:endCxn id="107" idx="5"/>
            </p:cNvCxnSpPr>
            <p:nvPr/>
          </p:nvCxnSpPr>
          <p:spPr>
            <a:xfrm flipH="1" flipV="1">
              <a:off x="4200676" y="3731563"/>
              <a:ext cx="123680" cy="3103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E964B21E-DCC1-C686-8839-04898E90F29F}"/>
                </a:ext>
              </a:extLst>
            </p:cNvPr>
            <p:cNvCxnSpPr>
              <a:stCxn id="102" idx="4"/>
              <a:endCxn id="107" idx="1"/>
            </p:cNvCxnSpPr>
            <p:nvPr/>
          </p:nvCxnSpPr>
          <p:spPr>
            <a:xfrm>
              <a:off x="4000396" y="3453115"/>
              <a:ext cx="62645" cy="14081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05E4A7-3D37-441F-84FF-E8D889166140}"/>
                </a:ext>
              </a:extLst>
            </p:cNvPr>
            <p:cNvCxnSpPr>
              <a:stCxn id="106" idx="5"/>
              <a:endCxn id="99" idx="1"/>
            </p:cNvCxnSpPr>
            <p:nvPr/>
          </p:nvCxnSpPr>
          <p:spPr>
            <a:xfrm>
              <a:off x="4185827" y="3132643"/>
              <a:ext cx="93148" cy="775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D688C3F-54F9-EFC1-62C3-4CBAC5DFF0BA}"/>
                </a:ext>
              </a:extLst>
            </p:cNvPr>
            <p:cNvCxnSpPr>
              <a:stCxn id="101" idx="4"/>
              <a:endCxn id="99" idx="0"/>
            </p:cNvCxnSpPr>
            <p:nvPr/>
          </p:nvCxnSpPr>
          <p:spPr>
            <a:xfrm flipH="1">
              <a:off x="4419940" y="3046308"/>
              <a:ext cx="1739" cy="1054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1C18F7F-2D18-81B8-0578-92F3317651B8}"/>
                </a:ext>
              </a:extLst>
            </p:cNvPr>
            <p:cNvCxnSpPr>
              <a:stCxn id="105" idx="3"/>
              <a:endCxn id="99" idx="7"/>
            </p:cNvCxnSpPr>
            <p:nvPr/>
          </p:nvCxnSpPr>
          <p:spPr>
            <a:xfrm flipH="1">
              <a:off x="4560905" y="3152943"/>
              <a:ext cx="99595" cy="572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9692B15-55FE-7F31-9A52-6E4A104FD5EA}"/>
                </a:ext>
              </a:extLst>
            </p:cNvPr>
            <p:cNvCxnSpPr>
              <a:cxnSpLocks/>
              <a:stCxn id="104" idx="2"/>
              <a:endCxn id="99" idx="6"/>
            </p:cNvCxnSpPr>
            <p:nvPr/>
          </p:nvCxnSpPr>
          <p:spPr>
            <a:xfrm flipH="1" flipV="1">
              <a:off x="4619294" y="3351137"/>
              <a:ext cx="133791" cy="1504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581EEB-C05A-59F6-FA1F-6946ABE85FBE}"/>
                </a:ext>
              </a:extLst>
            </p:cNvPr>
            <p:cNvCxnSpPr>
              <a:cxnSpLocks/>
              <a:stCxn id="108" idx="1"/>
              <a:endCxn id="99" idx="5"/>
            </p:cNvCxnSpPr>
            <p:nvPr/>
          </p:nvCxnSpPr>
          <p:spPr>
            <a:xfrm flipH="1" flipV="1">
              <a:off x="4560905" y="3492102"/>
              <a:ext cx="87518" cy="9504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ED1266C-26DC-D017-24CB-6B5D7AD1B9FB}"/>
                </a:ext>
              </a:extLst>
            </p:cNvPr>
            <p:cNvCxnSpPr>
              <a:cxnSpLocks/>
              <a:stCxn id="103" idx="0"/>
              <a:endCxn id="99" idx="4"/>
            </p:cNvCxnSpPr>
            <p:nvPr/>
          </p:nvCxnSpPr>
          <p:spPr>
            <a:xfrm flipH="1" flipV="1">
              <a:off x="4419940" y="3550491"/>
              <a:ext cx="1739" cy="11478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30E11BC-70A4-83C2-A25B-5878D4071C93}"/>
                </a:ext>
              </a:extLst>
            </p:cNvPr>
            <p:cNvCxnSpPr>
              <a:cxnSpLocks/>
              <a:stCxn id="107" idx="7"/>
              <a:endCxn id="99" idx="3"/>
            </p:cNvCxnSpPr>
            <p:nvPr/>
          </p:nvCxnSpPr>
          <p:spPr>
            <a:xfrm flipV="1">
              <a:off x="4200676" y="3492102"/>
              <a:ext cx="78298" cy="1018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30EE596-7574-6EC5-946A-2067440F1229}"/>
                </a:ext>
              </a:extLst>
            </p:cNvPr>
            <p:cNvCxnSpPr>
              <a:cxnSpLocks/>
              <a:stCxn id="102" idx="6"/>
              <a:endCxn id="99" idx="2"/>
            </p:cNvCxnSpPr>
            <p:nvPr/>
          </p:nvCxnSpPr>
          <p:spPr>
            <a:xfrm flipV="1">
              <a:off x="4097718" y="3351137"/>
              <a:ext cx="122868" cy="465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6BB520E-2B34-77EB-1025-E58E4D10389C}"/>
              </a:ext>
            </a:extLst>
          </p:cNvPr>
          <p:cNvCxnSpPr>
            <a:cxnSpLocks/>
            <a:stCxn id="93" idx="2"/>
            <a:endCxn id="101" idx="0"/>
          </p:cNvCxnSpPr>
          <p:nvPr/>
        </p:nvCxnSpPr>
        <p:spPr>
          <a:xfrm flipH="1">
            <a:off x="5195603" y="4559120"/>
            <a:ext cx="1545" cy="445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E59A9AD-25CA-71B8-8BEF-CBCBB82B9B09}"/>
              </a:ext>
            </a:extLst>
          </p:cNvPr>
          <p:cNvSpPr/>
          <p:nvPr/>
        </p:nvSpPr>
        <p:spPr>
          <a:xfrm>
            <a:off x="6343413" y="2866479"/>
            <a:ext cx="1296140" cy="22741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424CD9B-0644-3840-09CB-61A1461555A6}"/>
              </a:ext>
            </a:extLst>
          </p:cNvPr>
          <p:cNvSpPr txBox="1"/>
          <p:nvPr/>
        </p:nvSpPr>
        <p:spPr>
          <a:xfrm>
            <a:off x="6301172" y="2843950"/>
            <a:ext cx="14095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Results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5777E69-0731-B1F6-A711-FE6C8F781C99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>
            <a:off x="1524792" y="2140807"/>
            <a:ext cx="4323" cy="775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2E24848-EA87-90E9-4029-295347DEABDE}"/>
              </a:ext>
            </a:extLst>
          </p:cNvPr>
          <p:cNvGrpSpPr/>
          <p:nvPr/>
        </p:nvGrpSpPr>
        <p:grpSpPr>
          <a:xfrm>
            <a:off x="876112" y="2388278"/>
            <a:ext cx="1294216" cy="249758"/>
            <a:chOff x="40981" y="1895899"/>
            <a:chExt cx="1294216" cy="24975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06F1952-AEF5-8A31-1EB5-AAEDD59E73F4}"/>
                </a:ext>
              </a:extLst>
            </p:cNvPr>
            <p:cNvSpPr/>
            <p:nvPr/>
          </p:nvSpPr>
          <p:spPr>
            <a:xfrm>
              <a:off x="40981" y="1895899"/>
              <a:ext cx="1294216" cy="24975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</a:t>
              </a:r>
              <a:r>
                <a:rPr lang="en-US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ClaimBuster</a:t>
              </a:r>
              <a:endPara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31" name="Picture 10" descr="ClaimBuster">
              <a:extLst>
                <a:ext uri="{FF2B5EF4-FFF2-40B4-BE49-F238E27FC236}">
                  <a16:creationId xmlns:a16="http://schemas.microsoft.com/office/drawing/2014/main" id="{753506EA-0F1E-B868-35C3-D29E4E9565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286" y="1926346"/>
              <a:ext cx="260231" cy="2063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2229852-A72D-E48E-D3D0-47BA965D50C4}"/>
              </a:ext>
            </a:extLst>
          </p:cNvPr>
          <p:cNvCxnSpPr>
            <a:cxnSpLocks/>
            <a:stCxn id="135" idx="2"/>
            <a:endCxn id="83" idx="0"/>
          </p:cNvCxnSpPr>
          <p:nvPr/>
        </p:nvCxnSpPr>
        <p:spPr>
          <a:xfrm flipH="1">
            <a:off x="1519905" y="4541987"/>
            <a:ext cx="2357" cy="753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BEEF94F-3A76-4E37-9C57-87290269EE57}"/>
              </a:ext>
            </a:extLst>
          </p:cNvPr>
          <p:cNvSpPr/>
          <p:nvPr/>
        </p:nvSpPr>
        <p:spPr>
          <a:xfrm>
            <a:off x="1049096" y="4829632"/>
            <a:ext cx="965991" cy="258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HDBSCAN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52D8124-DA08-FE81-BCAE-E1B9D55710D1}"/>
              </a:ext>
            </a:extLst>
          </p:cNvPr>
          <p:cNvCxnSpPr>
            <a:cxnSpLocks/>
            <a:stCxn id="83" idx="3"/>
            <a:endCxn id="76" idx="1"/>
          </p:cNvCxnSpPr>
          <p:nvPr/>
        </p:nvCxnSpPr>
        <p:spPr>
          <a:xfrm flipV="1">
            <a:off x="2157803" y="5519325"/>
            <a:ext cx="698152" cy="2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B04234AE-8711-4D51-6C22-A03B0EDD4946}"/>
              </a:ext>
            </a:extLst>
          </p:cNvPr>
          <p:cNvSpPr/>
          <p:nvPr/>
        </p:nvSpPr>
        <p:spPr>
          <a:xfrm>
            <a:off x="884364" y="4094867"/>
            <a:ext cx="1275796" cy="44712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Representations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08084F9-BE05-9AB1-60AF-9361EF5C2449}"/>
              </a:ext>
            </a:extLst>
          </p:cNvPr>
          <p:cNvCxnSpPr>
            <a:cxnSpLocks/>
            <a:stCxn id="26" idx="2"/>
            <a:endCxn id="135" idx="0"/>
          </p:cNvCxnSpPr>
          <p:nvPr/>
        </p:nvCxnSpPr>
        <p:spPr>
          <a:xfrm flipH="1">
            <a:off x="1522262" y="3363355"/>
            <a:ext cx="6853" cy="73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2A4DE7C-C01D-00CB-2113-12D4A6713932}"/>
              </a:ext>
            </a:extLst>
          </p:cNvPr>
          <p:cNvSpPr/>
          <p:nvPr/>
        </p:nvSpPr>
        <p:spPr>
          <a:xfrm>
            <a:off x="895245" y="3623430"/>
            <a:ext cx="1249319" cy="25831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Sentence-BERT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D69A58E-3CD6-E75D-43EA-D54ABB980BED}"/>
              </a:ext>
            </a:extLst>
          </p:cNvPr>
          <p:cNvSpPr/>
          <p:nvPr/>
        </p:nvSpPr>
        <p:spPr>
          <a:xfrm>
            <a:off x="4587750" y="1728746"/>
            <a:ext cx="3016499" cy="1067978"/>
          </a:xfrm>
          <a:prstGeom prst="rect">
            <a:avLst/>
          </a:prstGeom>
          <a:solidFill>
            <a:srgbClr val="FBE6B7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6F169F1-3A4A-D989-2CC4-087B25EBA086}"/>
              </a:ext>
            </a:extLst>
          </p:cNvPr>
          <p:cNvSpPr txBox="1"/>
          <p:nvPr/>
        </p:nvSpPr>
        <p:spPr>
          <a:xfrm>
            <a:off x="4561204" y="1701237"/>
            <a:ext cx="23563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Seed Taxonomy</a:t>
            </a:r>
          </a:p>
        </p:txBody>
      </p: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FCA6C1F6-3590-7571-73B4-FB868188CAAC}"/>
              </a:ext>
            </a:extLst>
          </p:cNvPr>
          <p:cNvCxnSpPr>
            <a:cxnSpLocks/>
            <a:stCxn id="104" idx="6"/>
            <a:endCxn id="126" idx="1"/>
          </p:cNvCxnSpPr>
          <p:nvPr/>
        </p:nvCxnSpPr>
        <p:spPr>
          <a:xfrm flipV="1">
            <a:off x="5460288" y="4003539"/>
            <a:ext cx="883125" cy="1260097"/>
          </a:xfrm>
          <a:prstGeom prst="bentConnector3">
            <a:avLst>
              <a:gd name="adj1" fmla="val 76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F7BA8B37-37DE-FC21-1E8A-2B43E83229CD}"/>
              </a:ext>
            </a:extLst>
          </p:cNvPr>
          <p:cNvCxnSpPr>
            <a:cxnSpLocks/>
            <a:stCxn id="138" idx="2"/>
            <a:endCxn id="94" idx="0"/>
          </p:cNvCxnSpPr>
          <p:nvPr/>
        </p:nvCxnSpPr>
        <p:spPr>
          <a:xfrm rot="5400000">
            <a:off x="5225658" y="2587926"/>
            <a:ext cx="661544" cy="10791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CD575F5-68E0-8AEA-F998-0D64FFA88D87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4006300" y="2262735"/>
            <a:ext cx="5814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4FFFEEC-986F-69F4-7AB1-76F5FCF0F312}"/>
              </a:ext>
            </a:extLst>
          </p:cNvPr>
          <p:cNvSpPr txBox="1"/>
          <p:nvPr/>
        </p:nvSpPr>
        <p:spPr>
          <a:xfrm>
            <a:off x="5742477" y="5383081"/>
            <a:ext cx="2008707" cy="461665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Myocarditis is up TEN times due to the Covid Vaccine...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245501-D2B7-963F-644F-8A1190781D13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649865" y="5094558"/>
            <a:ext cx="826541" cy="2906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5192992-5B00-1EA4-B668-B1FC2BF690E5}"/>
              </a:ext>
            </a:extLst>
          </p:cNvPr>
          <p:cNvSpPr/>
          <p:nvPr/>
        </p:nvSpPr>
        <p:spPr>
          <a:xfrm>
            <a:off x="4665781" y="1986923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46" name="Rounded Rectangle 145">
            <a:extLst>
              <a:ext uri="{FF2B5EF4-FFF2-40B4-BE49-F238E27FC236}">
                <a16:creationId xmlns:a16="http://schemas.microsoft.com/office/drawing/2014/main" id="{CB979F46-A058-A536-2336-3EE21349E0E1}"/>
              </a:ext>
            </a:extLst>
          </p:cNvPr>
          <p:cNvSpPr/>
          <p:nvPr/>
        </p:nvSpPr>
        <p:spPr>
          <a:xfrm>
            <a:off x="5621671" y="1986876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0EE31CE6-29A1-28C1-9B58-AB4DDF6EE7E0}"/>
              </a:ext>
            </a:extLst>
          </p:cNvPr>
          <p:cNvSpPr/>
          <p:nvPr/>
        </p:nvSpPr>
        <p:spPr>
          <a:xfrm>
            <a:off x="6580627" y="1986876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Myocarditis …</a:t>
            </a:r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1219E865-4DB0-801C-3283-B45A4ACEAAAD}"/>
              </a:ext>
            </a:extLst>
          </p:cNvPr>
          <p:cNvSpPr/>
          <p:nvPr/>
        </p:nvSpPr>
        <p:spPr>
          <a:xfrm>
            <a:off x="4662166" y="2174330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EB592A1B-9CCC-6171-099C-769D7CE915EB}"/>
              </a:ext>
            </a:extLst>
          </p:cNvPr>
          <p:cNvSpPr/>
          <p:nvPr/>
        </p:nvSpPr>
        <p:spPr>
          <a:xfrm>
            <a:off x="5618056" y="2174283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424F5A25-A975-958C-2318-B440D8D7C9AD}"/>
              </a:ext>
            </a:extLst>
          </p:cNvPr>
          <p:cNvSpPr/>
          <p:nvPr/>
        </p:nvSpPr>
        <p:spPr>
          <a:xfrm>
            <a:off x="6577012" y="2174283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…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E39F67D-44B6-3AB0-28CD-BCB570E2C340}"/>
              </a:ext>
            </a:extLst>
          </p:cNvPr>
          <p:cNvSpPr txBox="1"/>
          <p:nvPr/>
        </p:nvSpPr>
        <p:spPr>
          <a:xfrm>
            <a:off x="5931232" y="2269079"/>
            <a:ext cx="34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8B88B93-B2B2-DE72-3186-817A1C5DA09A}"/>
              </a:ext>
            </a:extLst>
          </p:cNvPr>
          <p:cNvSpPr/>
          <p:nvPr/>
        </p:nvSpPr>
        <p:spPr>
          <a:xfrm>
            <a:off x="4662281" y="2517295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and …</a:t>
            </a:r>
          </a:p>
        </p:txBody>
      </p:sp>
      <p:sp>
        <p:nvSpPr>
          <p:cNvPr id="153" name="Rounded Rectangle 152">
            <a:extLst>
              <a:ext uri="{FF2B5EF4-FFF2-40B4-BE49-F238E27FC236}">
                <a16:creationId xmlns:a16="http://schemas.microsoft.com/office/drawing/2014/main" id="{7789E00E-8B50-28A7-2EA4-9CD3C9608911}"/>
              </a:ext>
            </a:extLst>
          </p:cNvPr>
          <p:cNvSpPr/>
          <p:nvPr/>
        </p:nvSpPr>
        <p:spPr>
          <a:xfrm>
            <a:off x="5618171" y="2517248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Conspiracy …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07304DDA-A44B-7413-5334-80AD1C8642F6}"/>
              </a:ext>
            </a:extLst>
          </p:cNvPr>
          <p:cNvSpPr/>
          <p:nvPr/>
        </p:nvSpPr>
        <p:spPr>
          <a:xfrm>
            <a:off x="6577127" y="2517248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Injury</a:t>
            </a:r>
          </a:p>
        </p:txBody>
      </p: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01CEE5C5-2826-01A7-6DB6-522293CC9113}"/>
              </a:ext>
            </a:extLst>
          </p:cNvPr>
          <p:cNvSpPr/>
          <p:nvPr/>
        </p:nvSpPr>
        <p:spPr>
          <a:xfrm>
            <a:off x="2964622" y="3170748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…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D39D76AD-C01C-C685-93B6-E1DDE4D58F2F}"/>
              </a:ext>
            </a:extLst>
          </p:cNvPr>
          <p:cNvSpPr/>
          <p:nvPr/>
        </p:nvSpPr>
        <p:spPr>
          <a:xfrm>
            <a:off x="2970283" y="2983456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95E68487-5F03-42FD-8ABB-E971A909A856}"/>
              </a:ext>
            </a:extLst>
          </p:cNvPr>
          <p:cNvSpPr/>
          <p:nvPr/>
        </p:nvSpPr>
        <p:spPr>
          <a:xfrm>
            <a:off x="2970283" y="2794228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73F8C489-1EBE-1A7C-06C3-35C79877E6B2}"/>
              </a:ext>
            </a:extLst>
          </p:cNvPr>
          <p:cNvSpPr/>
          <p:nvPr/>
        </p:nvSpPr>
        <p:spPr>
          <a:xfrm rot="16200000">
            <a:off x="2599857" y="2979057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2</a:t>
            </a: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4AC43F7E-BC42-8A06-2005-6495D2E85B34}"/>
              </a:ext>
            </a:extLst>
          </p:cNvPr>
          <p:cNvSpPr/>
          <p:nvPr/>
        </p:nvSpPr>
        <p:spPr>
          <a:xfrm>
            <a:off x="2958961" y="3889096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Opposition …</a:t>
            </a: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918A8DA2-AD57-03BD-8E04-0BEEBFDB0B9F}"/>
              </a:ext>
            </a:extLst>
          </p:cNvPr>
          <p:cNvSpPr/>
          <p:nvPr/>
        </p:nvSpPr>
        <p:spPr>
          <a:xfrm>
            <a:off x="2964622" y="3701804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Mandates</a:t>
            </a:r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34346E65-2CC6-7B39-E1CE-BF871C5BCEF8}"/>
              </a:ext>
            </a:extLst>
          </p:cNvPr>
          <p:cNvSpPr/>
          <p:nvPr/>
        </p:nvSpPr>
        <p:spPr>
          <a:xfrm>
            <a:off x="2964622" y="3512576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Policies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B384E2C6-1C8F-3B52-CB04-E3B6F55A90EB}"/>
              </a:ext>
            </a:extLst>
          </p:cNvPr>
          <p:cNvSpPr/>
          <p:nvPr/>
        </p:nvSpPr>
        <p:spPr>
          <a:xfrm rot="16200000">
            <a:off x="2594196" y="3697405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k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D38CECEA-D9BB-40C1-BD71-80F749C83608}"/>
              </a:ext>
            </a:extLst>
          </p:cNvPr>
          <p:cNvSpPr/>
          <p:nvPr/>
        </p:nvSpPr>
        <p:spPr>
          <a:xfrm rot="16200000">
            <a:off x="6240022" y="3315952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1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B8A8B94-2E60-85A1-6998-5EA89557E945}"/>
              </a:ext>
            </a:extLst>
          </p:cNvPr>
          <p:cNvSpPr txBox="1"/>
          <p:nvPr/>
        </p:nvSpPr>
        <p:spPr>
          <a:xfrm>
            <a:off x="6838790" y="4233441"/>
            <a:ext cx="3433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CF1FB251-6937-D09C-0787-FC2AE0463C30}"/>
              </a:ext>
            </a:extLst>
          </p:cNvPr>
          <p:cNvSpPr/>
          <p:nvPr/>
        </p:nvSpPr>
        <p:spPr>
          <a:xfrm rot="16200000">
            <a:off x="6239003" y="3951461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2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D9AF8A5D-5034-C22A-A696-22185F20234A}"/>
              </a:ext>
            </a:extLst>
          </p:cNvPr>
          <p:cNvSpPr/>
          <p:nvPr/>
        </p:nvSpPr>
        <p:spPr>
          <a:xfrm rot="16200000">
            <a:off x="6233342" y="4669809"/>
            <a:ext cx="556762" cy="18409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 n</a:t>
            </a: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79F610A9-4A28-90AF-6D81-754221E11B1F}"/>
              </a:ext>
            </a:extLst>
          </p:cNvPr>
          <p:cNvSpPr/>
          <p:nvPr/>
        </p:nvSpPr>
        <p:spPr>
          <a:xfrm>
            <a:off x="6608347" y="3506007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Myocarditis …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6B8C07EF-F0BB-D026-520D-D7837770DE5F}"/>
              </a:ext>
            </a:extLst>
          </p:cNvPr>
          <p:cNvSpPr/>
          <p:nvPr/>
        </p:nvSpPr>
        <p:spPr>
          <a:xfrm>
            <a:off x="6614008" y="3318715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52DE741C-A0C6-AA89-ED76-0F6DDA30CF96}"/>
              </a:ext>
            </a:extLst>
          </p:cNvPr>
          <p:cNvSpPr/>
          <p:nvPr/>
        </p:nvSpPr>
        <p:spPr>
          <a:xfrm>
            <a:off x="6614008" y="3129487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75936626-7A29-6B3E-4ED2-FB5083C64287}"/>
              </a:ext>
            </a:extLst>
          </p:cNvPr>
          <p:cNvSpPr/>
          <p:nvPr/>
        </p:nvSpPr>
        <p:spPr>
          <a:xfrm>
            <a:off x="6607328" y="4141516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Cancer …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03EEEC3-AC59-5608-F9AE-2C230A78939A}"/>
              </a:ext>
            </a:extLst>
          </p:cNvPr>
          <p:cNvSpPr/>
          <p:nvPr/>
        </p:nvSpPr>
        <p:spPr>
          <a:xfrm>
            <a:off x="6612989" y="3954224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Side Effects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B6A9F731-32DD-6039-6BF1-8FDCE1F2AFF8}"/>
              </a:ext>
            </a:extLst>
          </p:cNvPr>
          <p:cNvSpPr/>
          <p:nvPr/>
        </p:nvSpPr>
        <p:spPr>
          <a:xfrm>
            <a:off x="6612989" y="3764996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Safety …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72276B0A-19F5-84D5-5614-F47AF5F08EB6}"/>
              </a:ext>
            </a:extLst>
          </p:cNvPr>
          <p:cNvSpPr/>
          <p:nvPr/>
        </p:nvSpPr>
        <p:spPr>
          <a:xfrm>
            <a:off x="6610419" y="4859994"/>
            <a:ext cx="955890" cy="178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Vaccine Injury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B72D44CF-E9B2-B33A-BC66-808EE0DB8DE8}"/>
              </a:ext>
            </a:extLst>
          </p:cNvPr>
          <p:cNvSpPr/>
          <p:nvPr/>
        </p:nvSpPr>
        <p:spPr>
          <a:xfrm>
            <a:off x="6616080" y="4672702"/>
            <a:ext cx="955890" cy="17873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Conspiracy …</a:t>
            </a:r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2FB03905-1C37-1BD6-FEF6-48BFC73AA38B}"/>
              </a:ext>
            </a:extLst>
          </p:cNvPr>
          <p:cNvSpPr/>
          <p:nvPr/>
        </p:nvSpPr>
        <p:spPr>
          <a:xfrm>
            <a:off x="6616080" y="4483474"/>
            <a:ext cx="955890" cy="17873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Political and …</a:t>
            </a:r>
          </a:p>
        </p:txBody>
      </p:sp>
    </p:spTree>
    <p:extLst>
      <p:ext uri="{BB962C8B-B14F-4D97-AF65-F5344CB8AC3E}">
        <p14:creationId xmlns:p14="http://schemas.microsoft.com/office/powerpoint/2010/main" val="4008049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23"/>
    </mc:Choice>
    <mc:Fallback xmlns="">
      <p:transition spd="slow" advTm="1062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2274E0-9E85-4328-926F-EFEF879D6A65}"/>
              </a:ext>
            </a:extLst>
          </p:cNvPr>
          <p:cNvSpPr txBox="1"/>
          <p:nvPr/>
        </p:nvSpPr>
        <p:spPr>
          <a:xfrm>
            <a:off x="2254621" y="474570"/>
            <a:ext cx="7682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</a:rPr>
              <a:t>Topic Generation Sample Results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7FF91-7044-8E48-BE66-3FA377AE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225" y="6492270"/>
            <a:ext cx="2743200" cy="365125"/>
          </a:xfrm>
        </p:spPr>
        <p:txBody>
          <a:bodyPr/>
          <a:lstStyle/>
          <a:p>
            <a:fld id="{CB13008E-62A6-4266-B28C-8AD70ABA157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F91F0D5-B1A5-7437-84CA-4447C550916B}"/>
              </a:ext>
            </a:extLst>
          </p:cNvPr>
          <p:cNvGraphicFramePr>
            <a:graphicFrameLocks noGrp="1"/>
          </p:cNvGraphicFramePr>
          <p:nvPr/>
        </p:nvGraphicFramePr>
        <p:xfrm>
          <a:off x="314956" y="1431908"/>
          <a:ext cx="11562081" cy="5029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13844">
                  <a:extLst>
                    <a:ext uri="{9D8B030D-6E8A-4147-A177-3AD203B41FA5}">
                      <a16:colId xmlns:a16="http://schemas.microsoft.com/office/drawing/2014/main" val="600287533"/>
                    </a:ext>
                  </a:extLst>
                </a:gridCol>
                <a:gridCol w="5705917">
                  <a:extLst>
                    <a:ext uri="{9D8B030D-6E8A-4147-A177-3AD203B41FA5}">
                      <a16:colId xmlns:a16="http://schemas.microsoft.com/office/drawing/2014/main" val="2619672048"/>
                    </a:ext>
                  </a:extLst>
                </a:gridCol>
                <a:gridCol w="1685623">
                  <a:extLst>
                    <a:ext uri="{9D8B030D-6E8A-4147-A177-3AD203B41FA5}">
                      <a16:colId xmlns:a16="http://schemas.microsoft.com/office/drawing/2014/main" val="1945485151"/>
                    </a:ext>
                  </a:extLst>
                </a:gridCol>
                <a:gridCol w="1468929">
                  <a:extLst>
                    <a:ext uri="{9D8B030D-6E8A-4147-A177-3AD203B41FA5}">
                      <a16:colId xmlns:a16="http://schemas.microsoft.com/office/drawing/2014/main" val="2061616275"/>
                    </a:ext>
                  </a:extLst>
                </a:gridCol>
                <a:gridCol w="1187768">
                  <a:extLst>
                    <a:ext uri="{9D8B030D-6E8A-4147-A177-3AD203B41FA5}">
                      <a16:colId xmlns:a16="http://schemas.microsoft.com/office/drawing/2014/main" val="2427370017"/>
                    </a:ext>
                  </a:extLst>
                </a:gridCol>
              </a:tblGrid>
              <a:tr h="27565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Claim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Broad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Medium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/>
                          </a:solidFill>
                        </a:rPr>
                        <a:t>Detailed Topic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26514"/>
                  </a:ext>
                </a:extLst>
              </a:tr>
              <a:tr h="440951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COVID-19 Vaccine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John Stockton boldly suggest 'thousands' of pro athletes died after Covid vaccine shot </a:t>
                      </a:r>
                      <a:r>
                        <a:rPr lang="en-US" sz="1400" u="sng" dirty="0">
                          <a:solidFill>
                            <a:srgbClr val="000000"/>
                          </a:solidFill>
                          <a:effectLst/>
                          <a:hlinkClick r:id="rId3"/>
                        </a:rPr>
                        <a:t>https://t.co/nXbt6Apm2q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via @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marca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Vaccine Safety and Effectiveness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Vaccine Side Effects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Vaccine-Related Injuries and Deaths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44142"/>
                  </a:ext>
                </a:extLst>
              </a:tr>
              <a:tr h="393788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A lot of people in ‘stage 4 cancer’ after #Covid #Vaccine </a:t>
                      </a:r>
                      <a:r>
                        <a:rPr lang="en-US" sz="1400" u="sng" dirty="0">
                          <a:solidFill>
                            <a:srgbClr val="000000"/>
                          </a:solidFill>
                          <a:effectLst/>
                          <a:hlinkClick r:id="rId4"/>
                        </a:rPr>
                        <a:t>https://t.co/z0YAqGgQrL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Vaccine Safety and Effectiveness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Vaccine Side Effects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Cancer Side Effect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788711"/>
                  </a:ext>
                </a:extLst>
              </a:tr>
              <a:tr h="623496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Climate Change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Climate change is an existential threat to humanity. On Earth Day and every day, we remain committed to taking the most aggressive climate action ever.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Activism and Public Awareness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Climate Advocacy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Aggressive Climate Action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41334"/>
                  </a:ext>
                </a:extLst>
              </a:tr>
              <a:tr h="440951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Climate change causes Dry spell in Kashmir, The weather in Kashmir is warmer than Delhi and Chandigarh, No snow rain in Kashmir During </a:t>
                      </a:r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</a:rPr>
                        <a:t>Chillai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 Kalan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Environmental Impact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Global Warming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Climate Change Effects in Kashmir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38336"/>
                  </a:ext>
                </a:extLst>
              </a:tr>
              <a:tr h="505361">
                <a:tc rowSpan="2">
                  <a:txBody>
                    <a:bodyPr/>
                    <a:lstStyle/>
                    <a:p>
                      <a:r>
                        <a:rPr lang="en-US" sz="1400" b="1" dirty="0"/>
                        <a:t>Cybersecurity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CBN Exempts 16 Items from Cybersecurity Levy…including Salary, Loans, Pension, Donations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Policies and Governance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Government Regulations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Cybersecurity Levy Exemptions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087058"/>
                  </a:ext>
                </a:extLst>
              </a:tr>
              <a:tr h="623496"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Streaming giant Roku has recently been targeted by a pair of cyberattacks, and the company confirmed over a half million Roku accounts were compromised.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</a:rPr>
                        <a:t>Threats</a:t>
                      </a:r>
                      <a:endParaRPr lang="en-US" sz="140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Cyberattacks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</a:rPr>
                        <a:t>Roku Account Compromise</a:t>
                      </a:r>
                      <a:endParaRPr lang="en-US" sz="1400" dirty="0">
                        <a:effectLst/>
                      </a:endParaRPr>
                    </a:p>
                  </a:txBody>
                  <a:tcPr marL="38100" marR="38100" marT="38100" marB="381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245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65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241"/>
    </mc:Choice>
    <mc:Fallback xmlns="">
      <p:transition spd="slow" advTm="2524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11.7|22.4|8.1|2.8|7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9124</TotalTime>
  <Words>1454</Words>
  <Application>Microsoft Macintosh PowerPoint</Application>
  <PresentationFormat>Widescreen</PresentationFormat>
  <Paragraphs>371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Arial Black</vt:lpstr>
      <vt:lpstr>Courier New</vt:lpstr>
      <vt:lpstr>Open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Zhang, Haiqi</cp:lastModifiedBy>
  <cp:revision>3</cp:revision>
  <dcterms:created xsi:type="dcterms:W3CDTF">2025-06-22T22:23:59Z</dcterms:created>
  <dcterms:modified xsi:type="dcterms:W3CDTF">2025-06-30T05:26:48Z</dcterms:modified>
</cp:coreProperties>
</file>