
<file path=[Content_Types].xml><?xml version="1.0" encoding="utf-8"?>
<Types xmlns="http://schemas.openxmlformats.org/package/2006/content-types">
  <Default Extension="jpg" ContentType="image/jpeg"/>
  <Default Extension="rels" ContentType="application/vnd.openxmlformats-package.relationships+xml"/>
  <Default Extension="png" ContentType="image/png"/>
  <Default Extension="xml" ContentType="application/xml"/>
  <Override ContentType="application/vnd.openxmlformats-officedocument.presentationml.slideLayout+xml" PartName="/ppt/slideLayouts/slideLayout1.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15.xml"/>
  <Override ContentType="application/vnd.openxmlformats-officedocument.presentationml.notesSlide+xml" PartName="/ppt/notesSlides/notesSlide1.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1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7.xml"/>
  <Override ContentType="application/vnd.openxmlformats-officedocument.presentationml.notesSlide+xml" PartName="/ppt/notesSlides/notesSlide13.xml"/>
  <Override ContentType="application/vnd.openxmlformats-officedocument.presentationml.notesSlide+xml" PartName="/ppt/notesSlides/notesSlide16.xml"/>
  <Override ContentType="application/vnd.openxmlformats-officedocument.presentationml.notesSlide+xml" PartName="/ppt/notesSlides/notesSlide18.xml"/>
  <Override ContentType="application/vnd.openxmlformats-officedocument.presentationml.notesSlide+xml" PartName="/ppt/notesSlides/notesSlide3.xml"/>
  <Override ContentType="application/vnd.openxmlformats-officedocument.presentationml.notesSlide+xml" PartName="/ppt/notesSlides/notesSlide1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16.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xml"/>
  <Override ContentType="application/vnd.openxmlformats-officedocument.presentationml.slide+xml" PartName="/ppt/slides/slide9.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17.xml"/>
  <Override ContentType="application/vnd.openxmlformats-officedocument.presentationml.slide+xml" PartName="/ppt/slides/slide8.xml"/>
  <Override ContentType="application/vnd.openxmlformats-officedocument.presentationml.slide+xml" PartName="/ppt/slides/slide4.xml"/>
  <Override ContentType="application/vnd.openxmlformats-officedocument.presentationml.slide+xml" PartName="/ppt/slides/slide10.xml"/>
  <Override ContentType="application/vnd.openxmlformats-officedocument.presentationml.slide+xml" PartName="/ppt/slides/slide14.xml"/>
  <Override ContentType="application/vnd.openxmlformats-officedocument.presentationml.slide+xml" PartName="/ppt/slides/slide11.xml"/>
  <Override ContentType="application/vnd.openxmlformats-officedocument.presentationml.slide+xml" PartName="/ppt/slides/slide5.xml"/>
  <Override ContentType="application/vnd.openxmlformats-officedocument.presentationml.tableStyles+xml" PartName="/ppt/tableStyles.xml"/>
</Types>
</file>

<file path=_rels/.rels><?xml version="1.0" encoding="UTF-8" standalone="yes"?><Relationships xmlns="http://schemas.openxmlformats.org/package/2006/relationships"><Relationship Type="http://schemas.openxmlformats.org/officeDocument/2006/relationships/officeDocument" Id="rId1"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c:Ignorable="mv" autoCompressPictures="0" mc:PreserveAttributes="mv:*"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y="9144000" cx="6858000"/>
  <p:defaultText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73E43734-659D-46A9-BA6B-280696A2DFF1}">
  <a:tblStyle styleName="Table_0" styleId="{73E43734-659D-46A9-BA6B-280696A2DFF1}">
    <a:wholeTbl>
      <a:tcStyle>
        <a:tcBdr>
          <a:left>
            <a:ln w="9525" cap="flat">
              <a:solidFill>
                <a:srgbClr val="000000"/>
              </a:solidFill>
              <a:prstDash val="solid"/>
              <a:round/>
              <a:headEnd len="med" type="none" w="med"/>
              <a:tailEnd len="med" type="none" w="med"/>
            </a:ln>
          </a:left>
          <a:right>
            <a:ln w="9525" cap="flat">
              <a:solidFill>
                <a:srgbClr val="000000"/>
              </a:solidFill>
              <a:prstDash val="solid"/>
              <a:round/>
              <a:headEnd len="med" type="none" w="med"/>
              <a:tailEnd len="med" type="none" w="med"/>
            </a:ln>
          </a:right>
          <a:top>
            <a:ln w="9525" cap="flat">
              <a:solidFill>
                <a:srgbClr val="000000"/>
              </a:solidFill>
              <a:prstDash val="solid"/>
              <a:round/>
              <a:headEnd len="med" type="none" w="med"/>
              <a:tailEnd len="med" type="none" w="med"/>
            </a:ln>
          </a:top>
          <a:bottom>
            <a:ln w="9525" cap="flat">
              <a:solidFill>
                <a:srgbClr val="000000"/>
              </a:solidFill>
              <a:prstDash val="solid"/>
              <a:round/>
              <a:headEnd len="med" type="none" w="med"/>
              <a:tailEnd len="med" type="none" w="med"/>
            </a:ln>
          </a:bottom>
          <a:insideH>
            <a:ln w="9525" cap="flat">
              <a:solidFill>
                <a:srgbClr val="000000"/>
              </a:solidFill>
              <a:prstDash val="solid"/>
              <a:round/>
              <a:headEnd len="med" type="none" w="med"/>
              <a:tailEnd len="med" type="none" w="med"/>
            </a:ln>
          </a:insideH>
          <a:insideV>
            <a:ln w="9525" cap="flat">
              <a:solidFill>
                <a:srgbClr val="000000"/>
              </a:solidFill>
              <a:prstDash val="solid"/>
              <a:round/>
              <a:headEnd len="med" type="none" w="med"/>
              <a:tailEnd len="med" type="none" w="med"/>
            </a:ln>
          </a:insideV>
        </a:tcBdr>
      </a:tcStyle>
    </a:wholeTbl>
  </a:tblStyle>
  <a:tblStyle styleName="Table_1" styleId="{6C6E8714-8561-4DC0-A3C0-5B9024815A7C}">
    <a:wholeTbl>
      <a:tcStyle>
        <a:tcBdr>
          <a:left>
            <a:ln w="9525" cap="flat">
              <a:solidFill>
                <a:srgbClr val="000000"/>
              </a:solidFill>
              <a:prstDash val="solid"/>
              <a:round/>
              <a:headEnd len="med" type="none" w="med"/>
              <a:tailEnd len="med" type="none" w="med"/>
            </a:ln>
          </a:left>
          <a:right>
            <a:ln w="9525" cap="flat">
              <a:solidFill>
                <a:srgbClr val="000000"/>
              </a:solidFill>
              <a:prstDash val="solid"/>
              <a:round/>
              <a:headEnd len="med" type="none" w="med"/>
              <a:tailEnd len="med" type="none" w="med"/>
            </a:ln>
          </a:right>
          <a:top>
            <a:ln w="9525" cap="flat">
              <a:solidFill>
                <a:srgbClr val="000000"/>
              </a:solidFill>
              <a:prstDash val="solid"/>
              <a:round/>
              <a:headEnd len="med" type="none" w="med"/>
              <a:tailEnd len="med" type="none" w="med"/>
            </a:ln>
          </a:top>
          <a:bottom>
            <a:ln w="9525" cap="flat">
              <a:solidFill>
                <a:srgbClr val="000000"/>
              </a:solidFill>
              <a:prstDash val="solid"/>
              <a:round/>
              <a:headEnd len="med" type="none" w="med"/>
              <a:tailEnd len="med" type="none" w="med"/>
            </a:ln>
          </a:bottom>
          <a:insideH>
            <a:ln w="9525" cap="flat">
              <a:solidFill>
                <a:srgbClr val="000000"/>
              </a:solidFill>
              <a:prstDash val="solid"/>
              <a:round/>
              <a:headEnd len="med" type="none" w="med"/>
              <a:tailEnd len="med" type="none" w="med"/>
            </a:ln>
          </a:insideH>
          <a:insideV>
            <a:ln w="9525" cap="flat">
              <a:solidFill>
                <a:srgbClr val="000000"/>
              </a:solidFill>
              <a:prstDash val="solid"/>
              <a:round/>
              <a:headEnd len="med" type="none" w="med"/>
              <a:tailEnd len="med" type="none" w="med"/>
            </a:ln>
          </a:insideV>
        </a:tcBdr>
      </a:tcStyle>
    </a:wholeTbl>
  </a:tblStyle>
  <a:tblStyle styleName="Table_2" styleId="{4919518F-4CE7-412F-AB14-F732856A4CFF}">
    <a:wholeTbl>
      <a:tcStyle>
        <a:tcBdr>
          <a:left>
            <a:ln w="9525" cap="flat">
              <a:solidFill>
                <a:srgbClr val="000000"/>
              </a:solidFill>
              <a:prstDash val="solid"/>
              <a:round/>
              <a:headEnd len="med" type="none" w="med"/>
              <a:tailEnd len="med" type="none" w="med"/>
            </a:ln>
          </a:left>
          <a:right>
            <a:ln w="9525" cap="flat">
              <a:solidFill>
                <a:srgbClr val="000000"/>
              </a:solidFill>
              <a:prstDash val="solid"/>
              <a:round/>
              <a:headEnd len="med" type="none" w="med"/>
              <a:tailEnd len="med" type="none" w="med"/>
            </a:ln>
          </a:right>
          <a:top>
            <a:ln w="9525" cap="flat">
              <a:solidFill>
                <a:srgbClr val="000000"/>
              </a:solidFill>
              <a:prstDash val="solid"/>
              <a:round/>
              <a:headEnd len="med" type="none" w="med"/>
              <a:tailEnd len="med" type="none" w="med"/>
            </a:ln>
          </a:top>
          <a:bottom>
            <a:ln w="9525" cap="flat">
              <a:solidFill>
                <a:srgbClr val="000000"/>
              </a:solidFill>
              <a:prstDash val="solid"/>
              <a:round/>
              <a:headEnd len="med" type="none" w="med"/>
              <a:tailEnd len="med" type="none" w="med"/>
            </a:ln>
          </a:bottom>
          <a:insideH>
            <a:ln w="9525" cap="flat">
              <a:solidFill>
                <a:srgbClr val="000000"/>
              </a:solidFill>
              <a:prstDash val="solid"/>
              <a:round/>
              <a:headEnd len="med" type="none" w="med"/>
              <a:tailEnd len="med" type="none" w="med"/>
            </a:ln>
          </a:insideH>
          <a:insideV>
            <a:ln w="9525" cap="flat">
              <a:solidFill>
                <a:srgbClr val="000000"/>
              </a:solidFill>
              <a:prstDash val="solid"/>
              <a:round/>
              <a:headEnd len="med" type="none" w="med"/>
              <a:tailEnd len="med" type="none" w="med"/>
            </a:ln>
          </a:insideV>
        </a:tcBdr>
      </a:tcStyle>
    </a:wholeTbl>
  </a:tblStyle>
  <a:tblStyle styleName="Table_3" styleId="{4E5C715F-BF35-4A8C-A814-D882AE6FB306}">
    <a:wholeTbl>
      <a:tcStyle>
        <a:tcBdr>
          <a:left>
            <a:ln w="9525" cap="flat">
              <a:solidFill>
                <a:srgbClr val="000000"/>
              </a:solidFill>
              <a:prstDash val="solid"/>
              <a:round/>
              <a:headEnd len="med" type="none" w="med"/>
              <a:tailEnd len="med" type="none" w="med"/>
            </a:ln>
          </a:left>
          <a:right>
            <a:ln w="9525" cap="flat">
              <a:solidFill>
                <a:srgbClr val="000000"/>
              </a:solidFill>
              <a:prstDash val="solid"/>
              <a:round/>
              <a:headEnd len="med" type="none" w="med"/>
              <a:tailEnd len="med" type="none" w="med"/>
            </a:ln>
          </a:right>
          <a:top>
            <a:ln w="9525" cap="flat">
              <a:solidFill>
                <a:srgbClr val="000000"/>
              </a:solidFill>
              <a:prstDash val="solid"/>
              <a:round/>
              <a:headEnd len="med" type="none" w="med"/>
              <a:tailEnd len="med" type="none" w="med"/>
            </a:ln>
          </a:top>
          <a:bottom>
            <a:ln w="9525" cap="flat">
              <a:solidFill>
                <a:srgbClr val="000000"/>
              </a:solidFill>
              <a:prstDash val="solid"/>
              <a:round/>
              <a:headEnd len="med" type="none" w="med"/>
              <a:tailEnd len="med" type="none" w="med"/>
            </a:ln>
          </a:bottom>
          <a:insideH>
            <a:ln w="9525" cap="flat">
              <a:solidFill>
                <a:srgbClr val="000000"/>
              </a:solidFill>
              <a:prstDash val="solid"/>
              <a:round/>
              <a:headEnd len="med" type="none" w="med"/>
              <a:tailEnd len="med" type="none" w="med"/>
            </a:ln>
          </a:insideH>
          <a:insideV>
            <a:ln w="9525" cap="flat">
              <a:solidFill>
                <a:srgbClr val="000000"/>
              </a:solidFill>
              <a:prstDash val="solid"/>
              <a:round/>
              <a:headEnd len="med" type="none" w="med"/>
              <a:tailEnd len="med" type="none" w="med"/>
            </a:ln>
          </a:insideV>
        </a:tcBdr>
      </a:tcStyle>
    </a:wholeTbl>
  </a:tblStyle>
  <a:tblStyle styleName="Table_4" styleId="{AD0BB2B3-0DE8-442F-B8DF-051F039FB141}">
    <a:wholeTbl>
      <a:tcStyle>
        <a:tcBdr>
          <a:left>
            <a:ln w="9525" cap="flat">
              <a:solidFill>
                <a:srgbClr val="000000"/>
              </a:solidFill>
              <a:prstDash val="solid"/>
              <a:round/>
              <a:headEnd len="med" type="none" w="med"/>
              <a:tailEnd len="med" type="none" w="med"/>
            </a:ln>
          </a:left>
          <a:right>
            <a:ln w="9525" cap="flat">
              <a:solidFill>
                <a:srgbClr val="000000"/>
              </a:solidFill>
              <a:prstDash val="solid"/>
              <a:round/>
              <a:headEnd len="med" type="none" w="med"/>
              <a:tailEnd len="med" type="none" w="med"/>
            </a:ln>
          </a:right>
          <a:top>
            <a:ln w="9525" cap="flat">
              <a:solidFill>
                <a:srgbClr val="000000"/>
              </a:solidFill>
              <a:prstDash val="solid"/>
              <a:round/>
              <a:headEnd len="med" type="none" w="med"/>
              <a:tailEnd len="med" type="none" w="med"/>
            </a:ln>
          </a:top>
          <a:bottom>
            <a:ln w="9525" cap="flat">
              <a:solidFill>
                <a:srgbClr val="000000"/>
              </a:solidFill>
              <a:prstDash val="solid"/>
              <a:round/>
              <a:headEnd len="med" type="none" w="med"/>
              <a:tailEnd len="med" type="none" w="med"/>
            </a:ln>
          </a:bottom>
          <a:insideH>
            <a:ln w="9525" cap="flat">
              <a:solidFill>
                <a:srgbClr val="000000"/>
              </a:solidFill>
              <a:prstDash val="solid"/>
              <a:round/>
              <a:headEnd len="med" type="none" w="med"/>
              <a:tailEnd len="med" type="none" w="med"/>
            </a:ln>
          </a:insideH>
          <a:insideV>
            <a:ln w="9525" cap="flat">
              <a:solidFill>
                <a:srgbClr val="000000"/>
              </a:solidFill>
              <a:prstDash val="solid"/>
              <a:round/>
              <a:headEnd len="med" type="none" w="med"/>
              <a:tailEnd len="med" type="none" w="med"/>
            </a:ln>
          </a:insideV>
        </a:tcBdr>
      </a:tcStyle>
    </a:wholeTbl>
  </a:tblStyle>
  <a:tblStyle styleName="Table_5" styleId="{202FA0F7-F471-46AC-ADD0-901F47446F1B}">
    <a:wholeTbl>
      <a:tcStyle>
        <a:tcBdr>
          <a:left>
            <a:ln w="9525" cap="flat">
              <a:solidFill>
                <a:srgbClr val="000000"/>
              </a:solidFill>
              <a:prstDash val="solid"/>
              <a:round/>
              <a:headEnd len="med" type="none" w="med"/>
              <a:tailEnd len="med" type="none" w="med"/>
            </a:ln>
          </a:left>
          <a:right>
            <a:ln w="9525" cap="flat">
              <a:solidFill>
                <a:srgbClr val="000000"/>
              </a:solidFill>
              <a:prstDash val="solid"/>
              <a:round/>
              <a:headEnd len="med" type="none" w="med"/>
              <a:tailEnd len="med" type="none" w="med"/>
            </a:ln>
          </a:right>
          <a:top>
            <a:ln w="9525" cap="flat">
              <a:solidFill>
                <a:srgbClr val="000000"/>
              </a:solidFill>
              <a:prstDash val="solid"/>
              <a:round/>
              <a:headEnd len="med" type="none" w="med"/>
              <a:tailEnd len="med" type="none" w="med"/>
            </a:ln>
          </a:top>
          <a:bottom>
            <a:ln w="9525" cap="flat">
              <a:solidFill>
                <a:srgbClr val="000000"/>
              </a:solidFill>
              <a:prstDash val="solid"/>
              <a:round/>
              <a:headEnd len="med" type="none" w="med"/>
              <a:tailEnd len="med" type="none" w="med"/>
            </a:ln>
          </a:bottom>
          <a:insideH>
            <a:ln w="9525" cap="flat">
              <a:solidFill>
                <a:srgbClr val="000000"/>
              </a:solidFill>
              <a:prstDash val="solid"/>
              <a:round/>
              <a:headEnd len="med" type="none" w="med"/>
              <a:tailEnd len="med" type="none" w="med"/>
            </a:ln>
          </a:insideH>
          <a:insideV>
            <a:ln w="9525" cap="flat">
              <a:solidFill>
                <a:srgbClr val="000000"/>
              </a:solidFill>
              <a:prstDash val="solid"/>
              <a:round/>
              <a:headEnd len="med" type="none" w="med"/>
              <a:tailEnd len="med" type="none" w="med"/>
            </a:ln>
          </a:insideV>
        </a:tcBdr>
      </a:tcStyle>
    </a:wholeTbl>
  </a:tblStyle>
  <a:tblStyle styleName="Table_6" styleId="{6592DDEC-9EE2-4165-9BC7-CABFFBED6FE1}">
    <a:wholeTbl>
      <a:tcStyle>
        <a:tcBdr>
          <a:left>
            <a:ln w="9525" cap="flat">
              <a:solidFill>
                <a:srgbClr val="000000"/>
              </a:solidFill>
              <a:prstDash val="solid"/>
              <a:round/>
              <a:headEnd len="med" type="none" w="med"/>
              <a:tailEnd len="med" type="none" w="med"/>
            </a:ln>
          </a:left>
          <a:right>
            <a:ln w="9525" cap="flat">
              <a:solidFill>
                <a:srgbClr val="000000"/>
              </a:solidFill>
              <a:prstDash val="solid"/>
              <a:round/>
              <a:headEnd len="med" type="none" w="med"/>
              <a:tailEnd len="med" type="none" w="med"/>
            </a:ln>
          </a:right>
          <a:top>
            <a:ln w="9525" cap="flat">
              <a:solidFill>
                <a:srgbClr val="000000"/>
              </a:solidFill>
              <a:prstDash val="solid"/>
              <a:round/>
              <a:headEnd len="med" type="none" w="med"/>
              <a:tailEnd len="med" type="none" w="med"/>
            </a:ln>
          </a:top>
          <a:bottom>
            <a:ln w="9525" cap="flat">
              <a:solidFill>
                <a:srgbClr val="000000"/>
              </a:solidFill>
              <a:prstDash val="solid"/>
              <a:round/>
              <a:headEnd len="med" type="none" w="med"/>
              <a:tailEnd len="med" type="none" w="med"/>
            </a:ln>
          </a:bottom>
          <a:insideH>
            <a:ln w="9525" cap="flat">
              <a:solidFill>
                <a:srgbClr val="000000"/>
              </a:solidFill>
              <a:prstDash val="solid"/>
              <a:round/>
              <a:headEnd len="med" type="none" w="med"/>
              <a:tailEnd len="med" type="none" w="med"/>
            </a:ln>
          </a:insideH>
          <a:insideV>
            <a:ln w="9525" cap="flat">
              <a:solidFill>
                <a:srgbClr val="000000"/>
              </a:solidFill>
              <a:prstDash val="solid"/>
              <a:round/>
              <a:headEnd len="med" type="none" w="med"/>
              <a:tailEnd len="med" type="none" w="med"/>
            </a:ln>
          </a:insideV>
        </a:tcBdr>
      </a:tcStyle>
    </a:wholeTbl>
  </a:tblStyle>
</a:tblStyleLst>
</file>

<file path=ppt/_rels/presentation.xml.rels><?xml version="1.0" encoding="UTF-8" standalone="yes"?><Relationships xmlns="http://schemas.openxmlformats.org/package/2006/relationships"><Relationship Type="http://schemas.openxmlformats.org/officeDocument/2006/relationships/slide" Id="rId19" Target="slides/slide14.xml"/><Relationship Type="http://schemas.openxmlformats.org/officeDocument/2006/relationships/slide" Id="rId18" Target="slides/slide13.xml"/><Relationship Type="http://schemas.openxmlformats.org/officeDocument/2006/relationships/slide" Id="rId17" Target="slides/slide12.xml"/><Relationship Type="http://schemas.openxmlformats.org/officeDocument/2006/relationships/slide" Id="rId16" Target="slides/slide11.xml"/><Relationship Type="http://schemas.openxmlformats.org/officeDocument/2006/relationships/slide" Id="rId15" Target="slides/slide10.xml"/><Relationship Type="http://schemas.openxmlformats.org/officeDocument/2006/relationships/slide" Id="rId14" Target="slides/slide9.xml"/><Relationship Type="http://schemas.openxmlformats.org/officeDocument/2006/relationships/slide" Id="rId21" Target="slides/slide16.xml"/><Relationship Type="http://schemas.openxmlformats.org/officeDocument/2006/relationships/presProps" Id="rId2" Target="presProps.xml"/><Relationship Type="http://schemas.openxmlformats.org/officeDocument/2006/relationships/slide" Id="rId12" Target="slides/slide7.xml"/><Relationship Type="http://schemas.openxmlformats.org/officeDocument/2006/relationships/slide" Id="rId22" Target="slides/slide17.xml"/><Relationship Type="http://schemas.openxmlformats.org/officeDocument/2006/relationships/theme" Id="rId1" Target="theme/theme3.xml"/><Relationship Type="http://schemas.openxmlformats.org/officeDocument/2006/relationships/slide" Id="rId13" Target="slides/slide8.xml"/><Relationship Type="http://schemas.openxmlformats.org/officeDocument/2006/relationships/slide" Id="rId23" Target="slides/slide18.xml"/><Relationship Type="http://schemas.openxmlformats.org/officeDocument/2006/relationships/slideMaster" Id="rId4" Target="slideMasters/slideMaster1.xml"/><Relationship Type="http://schemas.openxmlformats.org/officeDocument/2006/relationships/slide" Id="rId10" Target="slides/slide5.xml"/><Relationship Type="http://schemas.openxmlformats.org/officeDocument/2006/relationships/tableStyles" Id="rId3" Target="tableStyles.xml"/><Relationship Type="http://schemas.openxmlformats.org/officeDocument/2006/relationships/slide" Id="rId11" Target="slides/slide6.xml"/><Relationship Type="http://schemas.openxmlformats.org/officeDocument/2006/relationships/slide" Id="rId20" Target="slides/slide15.xml"/><Relationship Type="http://schemas.openxmlformats.org/officeDocument/2006/relationships/slide" Id="rId9" Target="slides/slide4.xml"/><Relationship Type="http://schemas.openxmlformats.org/officeDocument/2006/relationships/slide" Id="rId6" Target="slides/slide1.xml"/><Relationship Type="http://schemas.openxmlformats.org/officeDocument/2006/relationships/notesMaster" Id="rId5" Target="notesMasters/notesMaster1.xml"/><Relationship Type="http://schemas.openxmlformats.org/officeDocument/2006/relationships/slide" Id="rId8" Target="slides/slide3.xml"/><Relationship Type="http://schemas.openxmlformats.org/officeDocument/2006/relationships/slide" Id="rId7" Target="slides/slide2.xml"/></Relationships>
</file>

<file path=ppt/notesMasters/_rels/notesMaster1.xml.rels><?xml version="1.0" encoding="UTF-8" standalone="yes"?><Relationships xmlns="http://schemas.openxmlformats.org/package/2006/relationships"><Relationship Type="http://schemas.openxmlformats.org/officeDocument/2006/relationships/theme" Id="rId1"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 id="1"/>
        <p:cNvGrpSpPr/>
        <p:nvPr/>
      </p:nvGrpSpPr>
      <p:grpSpPr>
        <a:xfrm>
          <a:off x="0" y="0"/>
          <a:ext cx="0" cy="0"/>
          <a:chOff x="0" y="0"/>
          <a:chExt cx="0" cy="0"/>
        </a:xfrm>
      </p:grpSpPr>
      <p:sp>
        <p:nvSpPr>
          <p:cNvPr name="Shape 2" id="2"/>
          <p:cNvSpPr/>
          <p:nvPr>
            <p:ph idx="2" type="sldImg"/>
          </p:nvPr>
        </p:nvSpPr>
        <p:spPr>
          <a:xfrm>
            <a:off x="1143225" y="685800"/>
            <a:ext cx="4572225" cy="3429000"/>
          </a:xfrm>
          <a:custGeom>
            <a:pathLst>
              <a:path w="120000" h="120000" extrusionOk="0">
                <a:moveTo>
                  <a:pt x="0" y="0"/>
                </a:moveTo>
                <a:lnTo>
                  <a:pt x="120000" y="0"/>
                </a:lnTo>
                <a:lnTo>
                  <a:pt x="120000" y="120000"/>
                </a:lnTo>
                <a:lnTo>
                  <a:pt x="0" y="120000"/>
                </a:lnTo>
                <a:close/>
              </a:path>
            </a:pathLst>
          </a:custGeom>
        </p:spPr>
      </p:sp>
      <p:sp>
        <p:nvSpPr>
          <p:cNvPr name="Shape 3" id="3"/>
          <p:cNvSpPr txBox="1"/>
          <p:nvPr>
            <p:ph idx="1" type="body"/>
          </p:nvPr>
        </p:nvSpPr>
        <p:spPr>
          <a:xfrm>
            <a:off x="685800" y="4343400"/>
            <a:ext cx="5486399" cy="4114800"/>
          </a:xfrm>
          <a:prstGeom prst="rect">
            <a:avLst/>
          </a:prstGeom>
        </p:spPr>
        <p:txBody>
          <a:bodyPr anchorCtr="0" bIns="91425" tIns="91425" anchor="t" lIns="91425" rIns="91425"/>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p:txBody>
      </p:sp>
    </p:spTree>
  </p:cSld>
  <p:clrMap accent6="accent6" tx2="lt2" accent5="accent5" bg2="dk2" tx1="dk1" accent4="accent4" bg1="lt1" accent3="accent3" accent2="accent2" accent1="accent1" folHlink="folHlink" hlink="hlink"/>
</p:notesMaster>
</file>

<file path=ppt/notesSlides/_rels/notesSlide1.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0.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1.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2.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3.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4.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5.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6.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7.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18.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2.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3.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4.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5.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6.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7.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8.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_rels/notesSlide9.xml.rels><?xml version="1.0" encoding="UTF-8" standalone="yes"?><Relationships xmlns="http://schemas.openxmlformats.org/package/2006/relationships"><Relationship Type="http://schemas.openxmlformats.org/officeDocument/2006/relationships/notesMaster" Id="rId1"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6" id="36"/>
        <p:cNvGrpSpPr/>
        <p:nvPr/>
      </p:nvGrpSpPr>
      <p:grpSpPr>
        <a:xfrm>
          <a:off y="0" x="0"/>
          <a:ext cy="0" cx="0"/>
          <a:chOff y="0" x="0"/>
          <a:chExt cy="0" cx="0"/>
        </a:xfrm>
      </p:grpSpPr>
      <p:sp>
        <p:nvSpPr>
          <p:cNvPr name="Shape 37" id="37"/>
          <p:cNvSpPr/>
          <p:nvPr>
            <p:ph type="sldImg" idx="2"/>
          </p:nvPr>
        </p:nvSpPr>
        <p:spPr>
          <a:xfrm>
            <a:off y="685800" x="1143225"/>
            <a:ext cy="3429000" cx="4572225"/>
          </a:xfrm>
          <a:custGeom>
            <a:pathLst>
              <a:path extrusionOk="0" h="120000" w="120000">
                <a:moveTo>
                  <a:pt y="0" x="0"/>
                </a:moveTo>
                <a:lnTo>
                  <a:pt y="0" x="120000"/>
                </a:lnTo>
                <a:lnTo>
                  <a:pt y="120000" x="120000"/>
                </a:lnTo>
                <a:lnTo>
                  <a:pt y="120000" x="0"/>
                </a:lnTo>
                <a:close/>
              </a:path>
            </a:pathLst>
          </a:custGeom>
        </p:spPr>
      </p:sp>
      <p:sp>
        <p:nvSpPr>
          <p:cNvPr name="Shape 38" id="38"/>
          <p:cNvSpPr txBox="1"/>
          <p:nvPr>
            <p:ph type="body" idx="1"/>
          </p:nvPr>
        </p:nvSpPr>
        <p:spPr>
          <a:xfrm>
            <a:off y="4343400" x="685800"/>
            <a:ext cy="4114800" cx="5486399"/>
          </a:xfrm>
          <a:prstGeom prst="rect">
            <a:avLst/>
          </a:prstGeom>
        </p:spPr>
        <p:txBody>
          <a:bodyPr bIns="91425" tIns="91425" lIns="91425" anchor="t" anchorCtr="0" rIns="91425">
            <a:spAutoFit/>
          </a:bodyPr>
          <a:lstStyle/>
          <a:p>
            <a:pPr>
              <a:buNone/>
            </a:pPr>
            <a:r>
              <a:rPr lang="en"/>
              <a:t>do a video record of yourself</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55" id="255"/>
        <p:cNvGrpSpPr/>
        <p:nvPr/>
      </p:nvGrpSpPr>
      <p:grpSpPr>
        <a:xfrm>
          <a:off y="0" x="0"/>
          <a:ext cy="0" cx="0"/>
          <a:chOff y="0" x="0"/>
          <a:chExt cy="0" cx="0"/>
        </a:xfrm>
      </p:grpSpPr>
      <p:sp>
        <p:nvSpPr>
          <p:cNvPr name="Shape 256" id="256"/>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57" id="257"/>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64" id="264"/>
        <p:cNvGrpSpPr/>
        <p:nvPr/>
      </p:nvGrpSpPr>
      <p:grpSpPr>
        <a:xfrm>
          <a:off y="0" x="0"/>
          <a:ext cy="0" cx="0"/>
          <a:chOff y="0" x="0"/>
          <a:chExt cy="0" cx="0"/>
        </a:xfrm>
      </p:grpSpPr>
      <p:sp>
        <p:nvSpPr>
          <p:cNvPr name="Shape 265" id="265"/>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66" id="266"/>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86" id="286"/>
        <p:cNvGrpSpPr/>
        <p:nvPr/>
      </p:nvGrpSpPr>
      <p:grpSpPr>
        <a:xfrm>
          <a:off y="0" x="0"/>
          <a:ext cy="0" cx="0"/>
          <a:chOff y="0" x="0"/>
          <a:chExt cy="0" cx="0"/>
        </a:xfrm>
      </p:grpSpPr>
      <p:sp>
        <p:nvSpPr>
          <p:cNvPr name="Shape 287" id="287"/>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88" id="288"/>
          <p:cNvSpPr txBox="1"/>
          <p:nvPr>
            <p:ph type="body" idx="1"/>
          </p:nvPr>
        </p:nvSpPr>
        <p:spPr>
          <a:xfrm>
            <a:off y="4343400" x="685800"/>
            <a:ext cy="4114800" cx="5486399"/>
          </a:xfrm>
          <a:prstGeom prst="rect">
            <a:avLst/>
          </a:prstGeom>
        </p:spPr>
        <p:txBody>
          <a:bodyPr bIns="91425" tIns="91425" lIns="91425" anchor="t" anchorCtr="0" rIns="91425">
            <a:spAutoFit/>
          </a:bodyPr>
          <a:lstStyle/>
          <a:p>
            <a:pPr>
              <a:buNone/>
            </a:pPr>
            <a:r>
              <a:rPr lang="en"/>
              <a:t>because of the nature of the MAX and MIN function. Explain how all groups can be found, if time permits. At least talk about O(n) method of MIN and NP completeness but brute force method of MAX.</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00" id="300"/>
        <p:cNvGrpSpPr/>
        <p:nvPr/>
      </p:nvGrpSpPr>
      <p:grpSpPr>
        <a:xfrm>
          <a:off y="0" x="0"/>
          <a:ext cy="0" cx="0"/>
          <a:chOff y="0" x="0"/>
          <a:chExt cy="0" cx="0"/>
        </a:xfrm>
      </p:grpSpPr>
      <p:sp>
        <p:nvSpPr>
          <p:cNvPr name="Shape 301" id="301"/>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302" id="302"/>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08" id="308"/>
        <p:cNvGrpSpPr/>
        <p:nvPr/>
      </p:nvGrpSpPr>
      <p:grpSpPr>
        <a:xfrm>
          <a:off y="0" x="0"/>
          <a:ext cy="0" cx="0"/>
          <a:chOff y="0" x="0"/>
          <a:chExt cy="0" cx="0"/>
        </a:xfrm>
      </p:grpSpPr>
      <p:sp>
        <p:nvSpPr>
          <p:cNvPr name="Shape 309" id="309"/>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310" id="310"/>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17" id="317"/>
        <p:cNvGrpSpPr/>
        <p:nvPr/>
      </p:nvGrpSpPr>
      <p:grpSpPr>
        <a:xfrm>
          <a:off y="0" x="0"/>
          <a:ext cy="0" cx="0"/>
          <a:chOff y="0" x="0"/>
          <a:chExt cy="0" cx="0"/>
        </a:xfrm>
      </p:grpSpPr>
      <p:sp>
        <p:nvSpPr>
          <p:cNvPr name="Shape 318" id="318"/>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319" id="319"/>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26" id="326"/>
        <p:cNvGrpSpPr/>
        <p:nvPr/>
      </p:nvGrpSpPr>
      <p:grpSpPr>
        <a:xfrm>
          <a:off y="0" x="0"/>
          <a:ext cy="0" cx="0"/>
          <a:chOff y="0" x="0"/>
          <a:chExt cy="0" cx="0"/>
        </a:xfrm>
      </p:grpSpPr>
      <p:sp>
        <p:nvSpPr>
          <p:cNvPr name="Shape 327" id="327"/>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328" id="328"/>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33" id="333"/>
        <p:cNvGrpSpPr/>
        <p:nvPr/>
      </p:nvGrpSpPr>
      <p:grpSpPr>
        <a:xfrm>
          <a:off y="0" x="0"/>
          <a:ext cy="0" cx="0"/>
          <a:chOff y="0" x="0"/>
          <a:chExt cy="0" cx="0"/>
        </a:xfrm>
      </p:grpSpPr>
      <p:sp>
        <p:nvSpPr>
          <p:cNvPr name="Shape 334" id="334"/>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335" id="335"/>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340" id="340"/>
        <p:cNvGrpSpPr/>
        <p:nvPr/>
      </p:nvGrpSpPr>
      <p:grpSpPr>
        <a:xfrm>
          <a:off y="0" x="0"/>
          <a:ext cy="0" cx="0"/>
          <a:chOff y="0" x="0"/>
          <a:chExt cy="0" cx="0"/>
        </a:xfrm>
      </p:grpSpPr>
      <p:sp>
        <p:nvSpPr>
          <p:cNvPr name="Shape 341" id="341"/>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342" id="342"/>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50" id="50"/>
        <p:cNvGrpSpPr/>
        <p:nvPr/>
      </p:nvGrpSpPr>
      <p:grpSpPr>
        <a:xfrm>
          <a:off y="0" x="0"/>
          <a:ext cy="0" cx="0"/>
          <a:chOff y="0" x="0"/>
          <a:chExt cy="0" cx="0"/>
        </a:xfrm>
      </p:grpSpPr>
      <p:sp>
        <p:nvSpPr>
          <p:cNvPr name="Shape 51" id="51"/>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52" id="52"/>
          <p:cNvSpPr txBox="1"/>
          <p:nvPr>
            <p:ph type="body" idx="1"/>
          </p:nvPr>
        </p:nvSpPr>
        <p:spPr>
          <a:xfrm>
            <a:off y="4343400" x="685800"/>
            <a:ext cy="4114800" cx="5486399"/>
          </a:xfrm>
          <a:prstGeom prst="rect">
            <a:avLst/>
          </a:prstGeom>
        </p:spPr>
        <p:txBody>
          <a:bodyPr bIns="91425" tIns="91425" lIns="91425" anchor="t" anchorCtr="0" rIns="91425">
            <a:spAutoFit/>
          </a:bodyPr>
          <a:lstStyle/>
          <a:p>
            <a:pPr rtl="0" lvl="0">
              <a:buNone/>
            </a:pPr>
            <a:r>
              <a:rPr lang="en"/>
              <a:t>Do not talk about Skyline tuple. Directly explain Skyline Groups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61" id="61"/>
        <p:cNvGrpSpPr/>
        <p:nvPr/>
      </p:nvGrpSpPr>
      <p:grpSpPr>
        <a:xfrm>
          <a:off y="0" x="0"/>
          <a:ext cy="0" cx="0"/>
          <a:chOff y="0" x="0"/>
          <a:chExt cy="0" cx="0"/>
        </a:xfrm>
      </p:grpSpPr>
      <p:sp>
        <p:nvSpPr>
          <p:cNvPr name="Shape 62" id="62"/>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63" id="63"/>
          <p:cNvSpPr txBox="1"/>
          <p:nvPr>
            <p:ph type="body" idx="1"/>
          </p:nvPr>
        </p:nvSpPr>
        <p:spPr>
          <a:xfrm>
            <a:off y="4343400" x="685800"/>
            <a:ext cy="4114800" cx="5486399"/>
          </a:xfrm>
          <a:prstGeom prst="rect">
            <a:avLst/>
          </a:prstGeom>
        </p:spPr>
        <p:txBody>
          <a:bodyPr bIns="91425" tIns="91425" lIns="91425" anchor="t" anchorCtr="0" rIns="91425">
            <a:spAutoFit/>
          </a:bodyPr>
          <a:lstStyle/>
          <a:p>
            <a:pPr rtl="0" lvl="0">
              <a:buNone/>
            </a:pPr>
            <a:r>
              <a:rPr lang="en"/>
              <a:t>there are lots of real life scenarios where we need to form a group</a:t>
            </a:r>
          </a:p>
          <a:p>
            <a:pPr>
              <a:buNone/>
            </a:pPr>
            <a:r>
              <a:rPr lang="en"/>
              <a:t>Billion dollar online fantasy game business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08" id="108"/>
        <p:cNvGrpSpPr/>
        <p:nvPr/>
      </p:nvGrpSpPr>
      <p:grpSpPr>
        <a:xfrm>
          <a:off y="0" x="0"/>
          <a:ext cy="0" cx="0"/>
          <a:chOff y="0" x="0"/>
          <a:chExt cy="0" cx="0"/>
        </a:xfrm>
      </p:grpSpPr>
      <p:sp>
        <p:nvSpPr>
          <p:cNvPr name="Shape 109" id="109"/>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10" id="110"/>
          <p:cNvSpPr txBox="1"/>
          <p:nvPr>
            <p:ph type="body" idx="1"/>
          </p:nvPr>
        </p:nvSpPr>
        <p:spPr>
          <a:xfrm>
            <a:off y="4343400" x="685800"/>
            <a:ext cy="4114800" cx="5486399"/>
          </a:xfrm>
          <a:prstGeom prst="rect">
            <a:avLst/>
          </a:prstGeom>
        </p:spPr>
        <p:txBody>
          <a:bodyPr bIns="91425" tIns="91425" lIns="91425" anchor="t" anchorCtr="0" rIns="91425">
            <a:spAutoFit/>
          </a:bodyPr>
          <a:lstStyle/>
          <a:p>
            <a:pPr rtl="0" lvl="0">
              <a:buNone/>
            </a:pPr>
            <a:r>
              <a:rPr lang="en"/>
              <a:t>n tuples</a:t>
            </a:r>
          </a:p>
          <a:p>
            <a:pPr rtl="0" lvl="0">
              <a:buNone/>
            </a:pPr>
            <a:r>
              <a:rPr lang="en"/>
              <a:t>m att</a:t>
            </a:r>
          </a:p>
          <a:p>
            <a:pPr>
              <a:buNone/>
            </a:pPr>
            <a:r>
              <a:rPr lang="en"/>
              <a:t>k tuple skyline group , replace the whole sentence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59" id="159"/>
        <p:cNvGrpSpPr/>
        <p:nvPr/>
      </p:nvGrpSpPr>
      <p:grpSpPr>
        <a:xfrm>
          <a:off y="0" x="0"/>
          <a:ext cy="0" cx="0"/>
          <a:chOff y="0" x="0"/>
          <a:chExt cy="0" cx="0"/>
        </a:xfrm>
      </p:grpSpPr>
      <p:sp>
        <p:nvSpPr>
          <p:cNvPr name="Shape 160" id="160"/>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61" id="161"/>
          <p:cNvSpPr txBox="1"/>
          <p:nvPr>
            <p:ph type="body" idx="1"/>
          </p:nvPr>
        </p:nvSpPr>
        <p:spPr>
          <a:xfrm>
            <a:off y="4343400" x="685800"/>
            <a:ext cy="4114800" cx="5486399"/>
          </a:xfrm>
          <a:prstGeom prst="rect">
            <a:avLst/>
          </a:prstGeom>
        </p:spPr>
        <p:txBody>
          <a:bodyPr bIns="91425" tIns="91425" lIns="91425" anchor="t" anchorCtr="0" rIns="91425">
            <a:spAutoFit/>
          </a:bodyPr>
          <a:lstStyle/>
          <a:p>
            <a:pPr>
              <a:buNone/>
            </a:pPr>
            <a:r>
              <a:rPr lang="en"/>
              <a:t>dont use m</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77" id="177"/>
        <p:cNvGrpSpPr/>
        <p:nvPr/>
      </p:nvGrpSpPr>
      <p:grpSpPr>
        <a:xfrm>
          <a:off y="0" x="0"/>
          <a:ext cy="0" cx="0"/>
          <a:chOff y="0" x="0"/>
          <a:chExt cy="0" cx="0"/>
        </a:xfrm>
      </p:grpSpPr>
      <p:sp>
        <p:nvSpPr>
          <p:cNvPr name="Shape 178" id="178"/>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79" id="179"/>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195" id="195"/>
        <p:cNvGrpSpPr/>
        <p:nvPr/>
      </p:nvGrpSpPr>
      <p:grpSpPr>
        <a:xfrm>
          <a:off y="0" x="0"/>
          <a:ext cy="0" cx="0"/>
          <a:chOff y="0" x="0"/>
          <a:chExt cy="0" cx="0"/>
        </a:xfrm>
      </p:grpSpPr>
      <p:sp>
        <p:nvSpPr>
          <p:cNvPr name="Shape 196" id="196"/>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197" id="197"/>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13" id="213"/>
        <p:cNvGrpSpPr/>
        <p:nvPr/>
      </p:nvGrpSpPr>
      <p:grpSpPr>
        <a:xfrm>
          <a:off y="0" x="0"/>
          <a:ext cy="0" cx="0"/>
          <a:chOff y="0" x="0"/>
          <a:chExt cy="0" cx="0"/>
        </a:xfrm>
      </p:grpSpPr>
      <p:sp>
        <p:nvSpPr>
          <p:cNvPr name="Shape 214" id="214"/>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15" id="215"/>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name="Shape 240" id="240"/>
        <p:cNvGrpSpPr/>
        <p:nvPr/>
      </p:nvGrpSpPr>
      <p:grpSpPr>
        <a:xfrm>
          <a:off y="0" x="0"/>
          <a:ext cy="0" cx="0"/>
          <a:chOff y="0" x="0"/>
          <a:chExt cy="0" cx="0"/>
        </a:xfrm>
      </p:grpSpPr>
      <p:sp>
        <p:nvSpPr>
          <p:cNvPr name="Shape 241" id="241"/>
          <p:cNvSpPr/>
          <p:nvPr>
            <p:ph type="sldImg" idx="2"/>
          </p:nvPr>
        </p:nvSpPr>
        <p:spPr>
          <a:xfrm>
            <a:off y="685800" x="1143225"/>
            <a:ext cy="3429000" cx="4572299"/>
          </a:xfrm>
          <a:custGeom>
            <a:pathLst>
              <a:path extrusionOk="0" h="120000" w="120000">
                <a:moveTo>
                  <a:pt y="0" x="0"/>
                </a:moveTo>
                <a:lnTo>
                  <a:pt y="0" x="120000"/>
                </a:lnTo>
                <a:lnTo>
                  <a:pt y="120000" x="120000"/>
                </a:lnTo>
                <a:lnTo>
                  <a:pt y="120000" x="0"/>
                </a:lnTo>
                <a:close/>
              </a:path>
            </a:pathLst>
          </a:custGeom>
        </p:spPr>
      </p:sp>
      <p:sp>
        <p:nvSpPr>
          <p:cNvPr name="Shape 242" id="242"/>
          <p:cNvSpPr txBox="1"/>
          <p:nvPr>
            <p:ph type="body" idx="1"/>
          </p:nvPr>
        </p:nvSpPr>
        <p:spPr>
          <a:xfrm>
            <a:off y="4343400" x="685800"/>
            <a:ext cy="4114800" cx="5486399"/>
          </a:xfrm>
          <a:prstGeom prst="rect">
            <a:avLst/>
          </a:prstGeom>
        </p:spPr>
        <p:txBody>
          <a:bodyPr bIns="91425" tIns="91425" lIns="91425" anchor="t" anchorCtr="0" rIns="91425">
            <a:spAutoFit/>
          </a:bodyPr>
          <a:lstStyle/>
          <a:p/>
        </p:txBody>
      </p:sp>
    </p:spTree>
  </p:cSld>
  <p:clrMapOvr>
    <a:masterClrMapping/>
  </p:clrMapOvr>
</p:notes>
</file>

<file path=ppt/slideLayouts/_rels/slideLayout1.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2.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3.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4.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5.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_rels/slideLayout6.xml.rels><?xml version="1.0" encoding="UTF-8" standalone="yes"?><Relationships xmlns="http://schemas.openxmlformats.org/package/2006/relationships"><Relationship Type="http://schemas.openxmlformats.org/officeDocument/2006/relationships/slideMaster" Id="rId1"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 type="title">
  <p:cSld name="title">
    <p:spTree>
      <p:nvGrpSpPr>
        <p:cNvPr name="Shape 7" id="7"/>
        <p:cNvGrpSpPr/>
        <p:nvPr/>
      </p:nvGrpSpPr>
      <p:grpSpPr>
        <a:xfrm>
          <a:off y="0" x="0"/>
          <a:ext cy="0" cx="0"/>
          <a:chOff y="0" x="0"/>
          <a:chExt cy="0" cx="0"/>
        </a:xfrm>
      </p:grpSpPr>
      <p:sp>
        <p:nvSpPr>
          <p:cNvPr name="Shape 8" id="8"/>
          <p:cNvSpPr/>
          <p:nvPr/>
        </p:nvSpPr>
        <p:spPr>
          <a:xfrm rot="10800000" flipH="1">
            <a:off y="4124512" x="0"/>
            <a:ext cy="949799" cx="8458200"/>
          </a:xfrm>
          <a:prstGeom prst="rect">
            <a:avLst/>
          </a:prstGeom>
          <a:solidFill>
            <a:schemeClr val="dk2"/>
          </a:solidFill>
          <a:ln>
            <a:noFill/>
          </a:ln>
        </p:spPr>
        <p:txBody>
          <a:bodyPr bIns="45700" tIns="45700" lIns="91425" anchor="ctr" anchorCtr="0" rIns="91425">
            <a:spAutoFit/>
          </a:bodyPr>
          <a:lstStyle/>
          <a:p/>
        </p:txBody>
      </p:sp>
      <p:sp>
        <p:nvSpPr>
          <p:cNvPr name="Shape 9" id="9"/>
          <p:cNvSpPr txBox="1"/>
          <p:nvPr>
            <p:ph type="ctrTitle"/>
          </p:nvPr>
        </p:nvSpPr>
        <p:spPr>
          <a:xfrm>
            <a:off y="1734342" x="685800"/>
            <a:ext cy="2245499" cx="7772400"/>
          </a:xfrm>
          <a:prstGeom prst="rect">
            <a:avLst/>
          </a:prstGeom>
          <a:noFill/>
          <a:ln>
            <a:noFill/>
          </a:ln>
        </p:spPr>
        <p:txBody>
          <a:bodyPr bIns="91425" tIns="91425" lIns="91425" anchor="b" anchorCtr="0" rIns="91425"/>
          <a:lstStyle>
            <a:lvl1pPr indent="457200" algn="l" marL="0" rtl="0">
              <a:spcBef>
                <a:spcPts val="0"/>
              </a:spcBef>
              <a:buClr>
                <a:schemeClr val="dk2"/>
              </a:buClr>
              <a:buSzPct val="100000"/>
              <a:buFont typeface="Arial"/>
              <a:buNone/>
              <a:defRPr i="0" baseline="0" strike="noStrike" sz="7200" b="1" cap="none" u="none">
                <a:solidFill>
                  <a:schemeClr val="dk2"/>
                </a:solidFill>
                <a:latin typeface="Arial"/>
                <a:ea typeface="Arial"/>
                <a:cs typeface="Arial"/>
                <a:sym typeface="Arial"/>
              </a:defRPr>
            </a:lvl1pPr>
            <a:lvl2pPr indent="457200" algn="l" marL="0" rtl="0">
              <a:spcBef>
                <a:spcPts val="0"/>
              </a:spcBef>
              <a:buClr>
                <a:schemeClr val="dk2"/>
              </a:buClr>
              <a:buSzPct val="100000"/>
              <a:buFont typeface="Arial"/>
              <a:buNone/>
              <a:defRPr i="0" baseline="0" strike="noStrike" sz="7200" b="1" cap="none" u="none">
                <a:solidFill>
                  <a:schemeClr val="dk2"/>
                </a:solidFill>
                <a:latin typeface="Arial"/>
                <a:ea typeface="Arial"/>
                <a:cs typeface="Arial"/>
                <a:sym typeface="Arial"/>
              </a:defRPr>
            </a:lvl2pPr>
            <a:lvl3pPr indent="457200" algn="l" marL="0" rtl="0">
              <a:spcBef>
                <a:spcPts val="0"/>
              </a:spcBef>
              <a:buClr>
                <a:schemeClr val="dk2"/>
              </a:buClr>
              <a:buSzPct val="100000"/>
              <a:buFont typeface="Arial"/>
              <a:buNone/>
              <a:defRPr i="0" baseline="0" strike="noStrike" sz="7200" b="1" cap="none" u="none">
                <a:solidFill>
                  <a:schemeClr val="dk2"/>
                </a:solidFill>
                <a:latin typeface="Arial"/>
                <a:ea typeface="Arial"/>
                <a:cs typeface="Arial"/>
                <a:sym typeface="Arial"/>
              </a:defRPr>
            </a:lvl3pPr>
            <a:lvl4pPr indent="457200" algn="l" marL="0" rtl="0">
              <a:spcBef>
                <a:spcPts val="0"/>
              </a:spcBef>
              <a:buClr>
                <a:schemeClr val="dk2"/>
              </a:buClr>
              <a:buSzPct val="100000"/>
              <a:buFont typeface="Arial"/>
              <a:buNone/>
              <a:defRPr i="0" baseline="0" strike="noStrike" sz="7200" b="1" cap="none" u="none">
                <a:solidFill>
                  <a:schemeClr val="dk2"/>
                </a:solidFill>
                <a:latin typeface="Arial"/>
                <a:ea typeface="Arial"/>
                <a:cs typeface="Arial"/>
                <a:sym typeface="Arial"/>
              </a:defRPr>
            </a:lvl4pPr>
            <a:lvl5pPr indent="457200" algn="l" marL="0" rtl="0">
              <a:spcBef>
                <a:spcPts val="0"/>
              </a:spcBef>
              <a:buClr>
                <a:schemeClr val="dk2"/>
              </a:buClr>
              <a:buSzPct val="100000"/>
              <a:buFont typeface="Arial"/>
              <a:buNone/>
              <a:defRPr i="0" baseline="0" strike="noStrike" sz="7200" b="1" cap="none" u="none">
                <a:solidFill>
                  <a:schemeClr val="dk2"/>
                </a:solidFill>
                <a:latin typeface="Arial"/>
                <a:ea typeface="Arial"/>
                <a:cs typeface="Arial"/>
                <a:sym typeface="Arial"/>
              </a:defRPr>
            </a:lvl5pPr>
            <a:lvl6pPr indent="457200" algn="l" marL="0" rtl="0">
              <a:spcBef>
                <a:spcPts val="0"/>
              </a:spcBef>
              <a:buClr>
                <a:schemeClr val="dk2"/>
              </a:buClr>
              <a:buSzPct val="100000"/>
              <a:buFont typeface="Arial"/>
              <a:buNone/>
              <a:defRPr i="0" baseline="0" strike="noStrike" sz="7200" b="1" cap="none" u="none">
                <a:solidFill>
                  <a:schemeClr val="dk2"/>
                </a:solidFill>
                <a:latin typeface="Arial"/>
                <a:ea typeface="Arial"/>
                <a:cs typeface="Arial"/>
                <a:sym typeface="Arial"/>
              </a:defRPr>
            </a:lvl6pPr>
            <a:lvl7pPr indent="457200" algn="l" marL="0" rtl="0">
              <a:spcBef>
                <a:spcPts val="0"/>
              </a:spcBef>
              <a:buClr>
                <a:schemeClr val="dk2"/>
              </a:buClr>
              <a:buSzPct val="100000"/>
              <a:buFont typeface="Arial"/>
              <a:buNone/>
              <a:defRPr i="0" baseline="0" strike="noStrike" sz="7200" b="1" cap="none" u="none">
                <a:solidFill>
                  <a:schemeClr val="dk2"/>
                </a:solidFill>
                <a:latin typeface="Arial"/>
                <a:ea typeface="Arial"/>
                <a:cs typeface="Arial"/>
                <a:sym typeface="Arial"/>
              </a:defRPr>
            </a:lvl7pPr>
            <a:lvl8pPr indent="457200" algn="l" marL="0" rtl="0">
              <a:spcBef>
                <a:spcPts val="0"/>
              </a:spcBef>
              <a:buClr>
                <a:schemeClr val="dk2"/>
              </a:buClr>
              <a:buSzPct val="100000"/>
              <a:buFont typeface="Arial"/>
              <a:buNone/>
              <a:defRPr i="0" baseline="0" strike="noStrike" sz="7200" b="1" cap="none" u="none">
                <a:solidFill>
                  <a:schemeClr val="dk2"/>
                </a:solidFill>
                <a:latin typeface="Arial"/>
                <a:ea typeface="Arial"/>
                <a:cs typeface="Arial"/>
                <a:sym typeface="Arial"/>
              </a:defRPr>
            </a:lvl8pPr>
            <a:lvl9pPr indent="457200" algn="l" marL="0" rtl="0">
              <a:spcBef>
                <a:spcPts val="0"/>
              </a:spcBef>
              <a:buClr>
                <a:schemeClr val="dk2"/>
              </a:buClr>
              <a:buSzPct val="100000"/>
              <a:buFont typeface="Arial"/>
              <a:buNone/>
              <a:defRPr i="0" baseline="0" strike="noStrike" sz="7200" b="1" cap="none" u="none">
                <a:solidFill>
                  <a:schemeClr val="dk2"/>
                </a:solidFill>
                <a:latin typeface="Arial"/>
                <a:ea typeface="Arial"/>
                <a:cs typeface="Arial"/>
                <a:sym typeface="Arial"/>
              </a:defRPr>
            </a:lvl9pPr>
          </a:lstStyle>
          <a:p/>
        </p:txBody>
      </p:sp>
      <p:sp>
        <p:nvSpPr>
          <p:cNvPr name="Shape 10" id="10"/>
          <p:cNvSpPr txBox="1"/>
          <p:nvPr>
            <p:ph type="subTitle" idx="1"/>
          </p:nvPr>
        </p:nvSpPr>
        <p:spPr>
          <a:xfrm>
            <a:off y="4124476" x="685800"/>
            <a:ext cy="949799" cx="7772400"/>
          </a:xfrm>
          <a:prstGeom prst="rect">
            <a:avLst/>
          </a:prstGeom>
          <a:noFill/>
          <a:ln>
            <a:noFill/>
          </a:ln>
        </p:spPr>
        <p:txBody>
          <a:bodyPr bIns="91425" tIns="91425" lIns="91425" anchor="ctr" anchorCtr="0" rIns="91425"/>
          <a:lstStyle>
            <a:lvl1pPr indent="190500" algn="l" marL="0" rtl="0">
              <a:spcBef>
                <a:spcPts val="0"/>
              </a:spcBef>
              <a:buClr>
                <a:schemeClr val="lt2"/>
              </a:buClr>
              <a:buSzPct val="100000"/>
              <a:buFont typeface="Arial"/>
              <a:buNone/>
              <a:defRPr i="0" baseline="0" strike="noStrike" sz="3000" b="1" cap="none" u="none">
                <a:solidFill>
                  <a:schemeClr val="lt2"/>
                </a:solidFill>
                <a:latin typeface="Arial"/>
                <a:ea typeface="Arial"/>
                <a:cs typeface="Arial"/>
                <a:sym typeface="Arial"/>
              </a:defRPr>
            </a:lvl1pPr>
            <a:lvl2pPr indent="190500" algn="l" marL="0" rtl="0">
              <a:spcBef>
                <a:spcPts val="0"/>
              </a:spcBef>
              <a:buClr>
                <a:schemeClr val="lt2"/>
              </a:buClr>
              <a:buSzPct val="100000"/>
              <a:buFont typeface="Arial"/>
              <a:buNone/>
              <a:defRPr i="0" baseline="0" strike="noStrike" sz="3000" b="1" cap="none" u="none">
                <a:solidFill>
                  <a:schemeClr val="lt2"/>
                </a:solidFill>
                <a:latin typeface="Arial"/>
                <a:ea typeface="Arial"/>
                <a:cs typeface="Arial"/>
                <a:sym typeface="Arial"/>
              </a:defRPr>
            </a:lvl2pPr>
            <a:lvl3pPr indent="190500" algn="l" marL="0" rtl="0">
              <a:spcBef>
                <a:spcPts val="0"/>
              </a:spcBef>
              <a:buClr>
                <a:schemeClr val="lt2"/>
              </a:buClr>
              <a:buSzPct val="100000"/>
              <a:buFont typeface="Arial"/>
              <a:buNone/>
              <a:defRPr i="0" baseline="0" strike="noStrike" sz="3000" b="1" cap="none" u="none">
                <a:solidFill>
                  <a:schemeClr val="lt2"/>
                </a:solidFill>
                <a:latin typeface="Arial"/>
                <a:ea typeface="Arial"/>
                <a:cs typeface="Arial"/>
                <a:sym typeface="Arial"/>
              </a:defRPr>
            </a:lvl3pPr>
            <a:lvl4pPr indent="190500" algn="l" marL="0" rtl="0">
              <a:spcBef>
                <a:spcPts val="0"/>
              </a:spcBef>
              <a:buClr>
                <a:schemeClr val="lt2"/>
              </a:buClr>
              <a:buSzPct val="100000"/>
              <a:buFont typeface="Arial"/>
              <a:buNone/>
              <a:defRPr i="0" baseline="0" strike="noStrike" sz="3000" b="1" cap="none" u="none">
                <a:solidFill>
                  <a:schemeClr val="lt2"/>
                </a:solidFill>
                <a:latin typeface="Arial"/>
                <a:ea typeface="Arial"/>
                <a:cs typeface="Arial"/>
                <a:sym typeface="Arial"/>
              </a:defRPr>
            </a:lvl4pPr>
            <a:lvl5pPr indent="190500" algn="l" marL="0" rtl="0">
              <a:spcBef>
                <a:spcPts val="0"/>
              </a:spcBef>
              <a:buClr>
                <a:schemeClr val="lt2"/>
              </a:buClr>
              <a:buSzPct val="100000"/>
              <a:buFont typeface="Arial"/>
              <a:buNone/>
              <a:defRPr i="0" baseline="0" strike="noStrike" sz="3000" b="1" cap="none" u="none">
                <a:solidFill>
                  <a:schemeClr val="lt2"/>
                </a:solidFill>
                <a:latin typeface="Arial"/>
                <a:ea typeface="Arial"/>
                <a:cs typeface="Arial"/>
                <a:sym typeface="Arial"/>
              </a:defRPr>
            </a:lvl5pPr>
            <a:lvl6pPr indent="190500" algn="l" marL="0" rtl="0">
              <a:spcBef>
                <a:spcPts val="0"/>
              </a:spcBef>
              <a:buClr>
                <a:schemeClr val="lt2"/>
              </a:buClr>
              <a:buSzPct val="100000"/>
              <a:buFont typeface="Arial"/>
              <a:buNone/>
              <a:defRPr i="0" baseline="0" strike="noStrike" sz="3000" b="1" cap="none" u="none">
                <a:solidFill>
                  <a:schemeClr val="lt2"/>
                </a:solidFill>
                <a:latin typeface="Arial"/>
                <a:ea typeface="Arial"/>
                <a:cs typeface="Arial"/>
                <a:sym typeface="Arial"/>
              </a:defRPr>
            </a:lvl6pPr>
            <a:lvl7pPr indent="190500" algn="l" marL="0" rtl="0">
              <a:spcBef>
                <a:spcPts val="0"/>
              </a:spcBef>
              <a:buClr>
                <a:schemeClr val="lt2"/>
              </a:buClr>
              <a:buSzPct val="100000"/>
              <a:buFont typeface="Arial"/>
              <a:buNone/>
              <a:defRPr i="0" baseline="0" strike="noStrike" sz="3000" b="1" cap="none" u="none">
                <a:solidFill>
                  <a:schemeClr val="lt2"/>
                </a:solidFill>
                <a:latin typeface="Arial"/>
                <a:ea typeface="Arial"/>
                <a:cs typeface="Arial"/>
                <a:sym typeface="Arial"/>
              </a:defRPr>
            </a:lvl7pPr>
            <a:lvl8pPr indent="190500" algn="l" marL="0" rtl="0">
              <a:spcBef>
                <a:spcPts val="0"/>
              </a:spcBef>
              <a:buClr>
                <a:schemeClr val="lt2"/>
              </a:buClr>
              <a:buSzPct val="100000"/>
              <a:buFont typeface="Arial"/>
              <a:buNone/>
              <a:defRPr i="0" baseline="0" strike="noStrike" sz="3000" b="1" cap="none" u="none">
                <a:solidFill>
                  <a:schemeClr val="lt2"/>
                </a:solidFill>
                <a:latin typeface="Arial"/>
                <a:ea typeface="Arial"/>
                <a:cs typeface="Arial"/>
                <a:sym typeface="Arial"/>
              </a:defRPr>
            </a:lvl8pPr>
            <a:lvl9pPr indent="190500" algn="l" marL="0" rtl="0">
              <a:spcBef>
                <a:spcPts val="0"/>
              </a:spcBef>
              <a:buClr>
                <a:schemeClr val="lt2"/>
              </a:buClr>
              <a:buSzPct val="100000"/>
              <a:buFont typeface="Arial"/>
              <a:buNone/>
              <a:defRPr i="0" baseline="0" strike="noStrike" sz="3000" b="1" cap="none" u="none">
                <a:solidFill>
                  <a:schemeClr val="lt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x" type="tx">
  <p:cSld name="tx">
    <p:spTree>
      <p:nvGrpSpPr>
        <p:cNvPr name="Shape 11" id="11"/>
        <p:cNvGrpSpPr/>
        <p:nvPr/>
      </p:nvGrpSpPr>
      <p:grpSpPr>
        <a:xfrm>
          <a:off y="0" x="0"/>
          <a:ext cy="0" cx="0"/>
          <a:chOff y="0" x="0"/>
          <a:chExt cy="0" cx="0"/>
        </a:xfrm>
      </p:grpSpPr>
      <p:sp>
        <p:nvSpPr>
          <p:cNvPr name="Shape 12" id="12"/>
          <p:cNvSpPr/>
          <p:nvPr/>
        </p:nvSpPr>
        <p:spPr>
          <a:xfrm>
            <a:off y="274636" x="0"/>
            <a:ext cy="1554300" cx="8686800"/>
          </a:xfrm>
          <a:prstGeom prst="rect">
            <a:avLst/>
          </a:prstGeom>
          <a:solidFill>
            <a:schemeClr val="dk2"/>
          </a:solidFill>
          <a:ln>
            <a:noFill/>
          </a:ln>
        </p:spPr>
        <p:txBody>
          <a:bodyPr bIns="45700" tIns="45700" lIns="91425" anchor="ctr" anchorCtr="0" rIns="91425">
            <a:spAutoFit/>
          </a:bodyPr>
          <a:lstStyle/>
          <a:p/>
        </p:txBody>
      </p:sp>
      <p:sp>
        <p:nvSpPr>
          <p:cNvPr name="Shape 13" id="13"/>
          <p:cNvSpPr txBox="1"/>
          <p:nvPr>
            <p:ph type="title"/>
          </p:nvPr>
        </p:nvSpPr>
        <p:spPr>
          <a:xfrm>
            <a:off y="274637" x="457200"/>
            <a:ext cy="1522199" cx="8229600"/>
          </a:xfrm>
          <a:prstGeom prst="rect">
            <a:avLst/>
          </a:prstGeom>
          <a:noFill/>
          <a:ln>
            <a:noFill/>
          </a:ln>
        </p:spPr>
        <p:txBody>
          <a:bodyPr bIns="91425" tIns="91425" lIns="91425" anchor="b" anchorCtr="0" rIns="91425"/>
          <a:lstStyle>
            <a:lvl1pPr rtl="0">
              <a:defRPr>
                <a:solidFill>
                  <a:schemeClr val="lt1"/>
                </a:solidFill>
              </a:defRPr>
            </a:lvl1pPr>
            <a:lvl2pPr rtl="0">
              <a:defRPr>
                <a:solidFill>
                  <a:schemeClr val="lt1"/>
                </a:solidFill>
              </a:defRPr>
            </a:lvl2pPr>
            <a:lvl3pPr rtl="0">
              <a:defRPr>
                <a:solidFill>
                  <a:schemeClr val="lt1"/>
                </a:solidFill>
              </a:defRPr>
            </a:lvl3pPr>
            <a:lvl4pPr rtl="0">
              <a:defRPr>
                <a:solidFill>
                  <a:schemeClr val="lt1"/>
                </a:solidFill>
              </a:defRPr>
            </a:lvl4pPr>
            <a:lvl5pPr rtl="0">
              <a:defRPr>
                <a:solidFill>
                  <a:schemeClr val="lt1"/>
                </a:solidFill>
              </a:defRPr>
            </a:lvl5pPr>
            <a:lvl6pPr rtl="0">
              <a:defRPr>
                <a:solidFill>
                  <a:schemeClr val="lt1"/>
                </a:solidFill>
              </a:defRPr>
            </a:lvl6pPr>
            <a:lvl7pPr rtl="0">
              <a:defRPr>
                <a:solidFill>
                  <a:schemeClr val="lt1"/>
                </a:solidFill>
              </a:defRPr>
            </a:lvl7pPr>
            <a:lvl8pPr rtl="0">
              <a:defRPr>
                <a:solidFill>
                  <a:schemeClr val="lt1"/>
                </a:solidFill>
              </a:defRPr>
            </a:lvl8pPr>
            <a:lvl9pPr rtl="0">
              <a:defRPr>
                <a:solidFill>
                  <a:schemeClr val="lt1"/>
                </a:solidFill>
              </a:defRPr>
            </a:lvl9pPr>
          </a:lstStyle>
          <a:p/>
        </p:txBody>
      </p:sp>
      <p:sp>
        <p:nvSpPr>
          <p:cNvPr name="Shape 14" id="14"/>
          <p:cNvSpPr txBox="1"/>
          <p:nvPr>
            <p:ph type="body" idx="1"/>
          </p:nvPr>
        </p:nvSpPr>
        <p:spPr>
          <a:xfrm>
            <a:off y="1947332" x="457200"/>
            <a:ext cy="4620299" cx="8229600"/>
          </a:xfrm>
          <a:prstGeom prst="rect">
            <a:avLst/>
          </a:prstGeom>
          <a:noFill/>
          <a:ln>
            <a:noFill/>
          </a:ln>
        </p:spPr>
        <p:txBody>
          <a:bodyPr bIns="91425" tIns="91425" lIns="91425" anchor="t" anchorCtr="0" rIns="91425"/>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woColTx" type="twoColTx">
  <p:cSld name="twoColTx">
    <p:spTree>
      <p:nvGrpSpPr>
        <p:cNvPr name="Shape 15" id="15"/>
        <p:cNvGrpSpPr/>
        <p:nvPr/>
      </p:nvGrpSpPr>
      <p:grpSpPr>
        <a:xfrm>
          <a:off y="0" x="0"/>
          <a:ext cy="0" cx="0"/>
          <a:chOff y="0" x="0"/>
          <a:chExt cy="0" cx="0"/>
        </a:xfrm>
      </p:grpSpPr>
      <p:sp>
        <p:nvSpPr>
          <p:cNvPr name="Shape 16" id="16"/>
          <p:cNvSpPr/>
          <p:nvPr/>
        </p:nvSpPr>
        <p:spPr>
          <a:xfrm>
            <a:off y="274636" x="0"/>
            <a:ext cy="1554300" cx="8686800"/>
          </a:xfrm>
          <a:prstGeom prst="rect">
            <a:avLst/>
          </a:prstGeom>
          <a:solidFill>
            <a:schemeClr val="dk2"/>
          </a:solidFill>
          <a:ln>
            <a:noFill/>
          </a:ln>
        </p:spPr>
        <p:txBody>
          <a:bodyPr bIns="45700" tIns="45700" lIns="91425" anchor="ctr" anchorCtr="0" rIns="91425">
            <a:spAutoFit/>
          </a:bodyPr>
          <a:lstStyle/>
          <a:p/>
        </p:txBody>
      </p:sp>
      <p:sp>
        <p:nvSpPr>
          <p:cNvPr name="Shape 17" id="17"/>
          <p:cNvSpPr txBox="1"/>
          <p:nvPr>
            <p:ph type="title"/>
          </p:nvPr>
        </p:nvSpPr>
        <p:spPr>
          <a:xfrm>
            <a:off y="274637" x="457200"/>
            <a:ext cy="1522199" cx="8229600"/>
          </a:xfrm>
          <a:prstGeom prst="rect">
            <a:avLst/>
          </a:prstGeom>
          <a:noFill/>
          <a:ln>
            <a:noFill/>
          </a:ln>
        </p:spPr>
        <p:txBody>
          <a:bodyPr bIns="91425" tIns="91425" lIns="91425" anchor="b" anchorCtr="0" rIns="91425"/>
          <a:lstStyle>
            <a:lvl1pPr algn="l" rtl="0">
              <a:spcBef>
                <a:spcPts val="0"/>
              </a:spcBef>
              <a:buSzPct val="100000"/>
              <a:buFont typeface="Arial"/>
              <a:buNone/>
              <a:defRPr sz="4800" b="1">
                <a:solidFill>
                  <a:schemeClr val="lt1"/>
                </a:solidFill>
                <a:latin typeface="Arial"/>
                <a:ea typeface="Arial"/>
                <a:cs typeface="Arial"/>
                <a:sym typeface="Arial"/>
              </a:defRPr>
            </a:lvl1pPr>
            <a:lvl2pPr algn="l" rtl="0">
              <a:spcBef>
                <a:spcPts val="0"/>
              </a:spcBef>
              <a:buSzPct val="100000"/>
              <a:buFont typeface="Arial"/>
              <a:buNone/>
              <a:defRPr sz="4800" b="1">
                <a:solidFill>
                  <a:schemeClr val="lt1"/>
                </a:solidFill>
                <a:latin typeface="Arial"/>
                <a:ea typeface="Arial"/>
                <a:cs typeface="Arial"/>
                <a:sym typeface="Arial"/>
              </a:defRPr>
            </a:lvl2pPr>
            <a:lvl3pPr algn="l" rtl="0">
              <a:spcBef>
                <a:spcPts val="0"/>
              </a:spcBef>
              <a:buSzPct val="100000"/>
              <a:buFont typeface="Arial"/>
              <a:buNone/>
              <a:defRPr sz="4800" b="1">
                <a:solidFill>
                  <a:schemeClr val="lt1"/>
                </a:solidFill>
                <a:latin typeface="Arial"/>
                <a:ea typeface="Arial"/>
                <a:cs typeface="Arial"/>
                <a:sym typeface="Arial"/>
              </a:defRPr>
            </a:lvl3pPr>
            <a:lvl4pPr algn="l" rtl="0">
              <a:spcBef>
                <a:spcPts val="0"/>
              </a:spcBef>
              <a:buSzPct val="100000"/>
              <a:buFont typeface="Arial"/>
              <a:buNone/>
              <a:defRPr sz="4800" b="1">
                <a:solidFill>
                  <a:schemeClr val="lt1"/>
                </a:solidFill>
                <a:latin typeface="Arial"/>
                <a:ea typeface="Arial"/>
                <a:cs typeface="Arial"/>
                <a:sym typeface="Arial"/>
              </a:defRPr>
            </a:lvl4pPr>
            <a:lvl5pPr algn="l" rtl="0">
              <a:spcBef>
                <a:spcPts val="0"/>
              </a:spcBef>
              <a:buSzPct val="100000"/>
              <a:buFont typeface="Arial"/>
              <a:buNone/>
              <a:defRPr sz="4800" b="1">
                <a:solidFill>
                  <a:schemeClr val="lt1"/>
                </a:solidFill>
                <a:latin typeface="Arial"/>
                <a:ea typeface="Arial"/>
                <a:cs typeface="Arial"/>
                <a:sym typeface="Arial"/>
              </a:defRPr>
            </a:lvl5pPr>
            <a:lvl6pPr algn="l" rtl="0">
              <a:spcBef>
                <a:spcPts val="0"/>
              </a:spcBef>
              <a:buSzPct val="100000"/>
              <a:buFont typeface="Arial"/>
              <a:buNone/>
              <a:defRPr sz="4800" b="1">
                <a:solidFill>
                  <a:schemeClr val="lt1"/>
                </a:solidFill>
                <a:latin typeface="Arial"/>
                <a:ea typeface="Arial"/>
                <a:cs typeface="Arial"/>
                <a:sym typeface="Arial"/>
              </a:defRPr>
            </a:lvl6pPr>
            <a:lvl7pPr algn="l" rtl="0">
              <a:spcBef>
                <a:spcPts val="0"/>
              </a:spcBef>
              <a:buSzPct val="100000"/>
              <a:buFont typeface="Arial"/>
              <a:buNone/>
              <a:defRPr sz="4800" b="1">
                <a:solidFill>
                  <a:schemeClr val="lt1"/>
                </a:solidFill>
                <a:latin typeface="Arial"/>
                <a:ea typeface="Arial"/>
                <a:cs typeface="Arial"/>
                <a:sym typeface="Arial"/>
              </a:defRPr>
            </a:lvl7pPr>
            <a:lvl8pPr algn="l" rtl="0">
              <a:spcBef>
                <a:spcPts val="0"/>
              </a:spcBef>
              <a:buSzPct val="100000"/>
              <a:buFont typeface="Arial"/>
              <a:buNone/>
              <a:defRPr sz="4800" b="1">
                <a:solidFill>
                  <a:schemeClr val="lt1"/>
                </a:solidFill>
                <a:latin typeface="Arial"/>
                <a:ea typeface="Arial"/>
                <a:cs typeface="Arial"/>
                <a:sym typeface="Arial"/>
              </a:defRPr>
            </a:lvl8pPr>
            <a:lvl9pPr algn="l" rtl="0">
              <a:spcBef>
                <a:spcPts val="0"/>
              </a:spcBef>
              <a:buSzPct val="100000"/>
              <a:buFont typeface="Arial"/>
              <a:buNone/>
              <a:defRPr sz="4800" b="1">
                <a:solidFill>
                  <a:schemeClr val="lt1"/>
                </a:solidFill>
                <a:latin typeface="Arial"/>
                <a:ea typeface="Arial"/>
                <a:cs typeface="Arial"/>
                <a:sym typeface="Arial"/>
              </a:defRPr>
            </a:lvl9pPr>
          </a:lstStyle>
          <a:p/>
        </p:txBody>
      </p:sp>
      <p:sp>
        <p:nvSpPr>
          <p:cNvPr name="Shape 18" id="18"/>
          <p:cNvSpPr txBox="1"/>
          <p:nvPr>
            <p:ph type="body" idx="1"/>
          </p:nvPr>
        </p:nvSpPr>
        <p:spPr>
          <a:xfrm>
            <a:off y="1947332" x="457200"/>
            <a:ext cy="4620299" cx="4030200"/>
          </a:xfrm>
          <a:prstGeom prst="rect">
            <a:avLst/>
          </a:prstGeom>
          <a:noFill/>
          <a:ln>
            <a:noFill/>
          </a:ln>
        </p:spPr>
        <p:txBody>
          <a:bodyPr bIns="91425" tIns="91425" lIns="91425" anchor="t" anchorCtr="0" rIns="91425"/>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
        <p:nvSpPr>
          <p:cNvPr name="Shape 19" id="19"/>
          <p:cNvSpPr txBox="1"/>
          <p:nvPr>
            <p:ph type="body" idx="2"/>
          </p:nvPr>
        </p:nvSpPr>
        <p:spPr>
          <a:xfrm>
            <a:off y="1949211" x="4656667"/>
            <a:ext cy="4620299" cx="4030200"/>
          </a:xfrm>
          <a:prstGeom prst="rect">
            <a:avLst/>
          </a:prstGeom>
          <a:noFill/>
          <a:ln>
            <a:noFill/>
          </a:ln>
        </p:spPr>
        <p:txBody>
          <a:bodyPr bIns="91425" tIns="91425" lIns="91425" anchor="t" anchorCtr="0" rIns="91425"/>
          <a:lstStyle>
            <a:lvl1pPr rtl="0">
              <a:defRPr/>
            </a:lvl1pPr>
            <a:lvl2pPr rtl="0">
              <a:defRPr/>
            </a:lvl2pPr>
            <a:lvl3pPr rtl="0">
              <a:defRPr/>
            </a:lvl3pPr>
            <a:lvl4pPr rtl="0">
              <a:defRPr/>
            </a:lvl4pPr>
            <a:lvl5pPr rtl="0">
              <a:defRPr sz="1800"/>
            </a:lvl5pPr>
            <a:lvl6pPr rtl="0">
              <a:defRPr sz="1800"/>
            </a:lvl6pPr>
            <a:lvl7pPr rtl="0">
              <a:defRPr sz="1800"/>
            </a:lvl7pPr>
            <a:lvl8pPr rtl="0">
              <a:defRPr sz="1800"/>
            </a:lvl8pPr>
            <a:lvl9pPr rtl="0">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titleOnly" type="titleOnly">
  <p:cSld name="titleOnly">
    <p:spTree>
      <p:nvGrpSpPr>
        <p:cNvPr name="Shape 20" id="20"/>
        <p:cNvGrpSpPr/>
        <p:nvPr/>
      </p:nvGrpSpPr>
      <p:grpSpPr>
        <a:xfrm>
          <a:off y="0" x="0"/>
          <a:ext cy="0" cx="0"/>
          <a:chOff y="0" x="0"/>
          <a:chExt cy="0" cx="0"/>
        </a:xfrm>
      </p:grpSpPr>
      <p:sp>
        <p:nvSpPr>
          <p:cNvPr name="Shape 21" id="21"/>
          <p:cNvSpPr/>
          <p:nvPr/>
        </p:nvSpPr>
        <p:spPr>
          <a:xfrm>
            <a:off y="274636" x="0"/>
            <a:ext cy="1554300" cx="8686800"/>
          </a:xfrm>
          <a:prstGeom prst="rect">
            <a:avLst/>
          </a:prstGeom>
          <a:solidFill>
            <a:schemeClr val="dk2"/>
          </a:solidFill>
          <a:ln>
            <a:noFill/>
          </a:ln>
        </p:spPr>
        <p:txBody>
          <a:bodyPr bIns="45700" tIns="45700" lIns="91425" anchor="ctr" anchorCtr="0" rIns="91425">
            <a:spAutoFit/>
          </a:bodyPr>
          <a:lstStyle/>
          <a:p/>
        </p:txBody>
      </p:sp>
      <p:sp>
        <p:nvSpPr>
          <p:cNvPr name="Shape 22" id="22"/>
          <p:cNvSpPr txBox="1"/>
          <p:nvPr>
            <p:ph type="title"/>
          </p:nvPr>
        </p:nvSpPr>
        <p:spPr>
          <a:xfrm>
            <a:off y="274637" x="457200"/>
            <a:ext cy="1522199" cx="8229600"/>
          </a:xfrm>
          <a:prstGeom prst="rect">
            <a:avLst/>
          </a:prstGeom>
          <a:noFill/>
          <a:ln>
            <a:noFill/>
          </a:ln>
        </p:spPr>
        <p:txBody>
          <a:bodyPr bIns="91425" tIns="91425" lIns="91425" anchor="b" anchorCtr="0" rIns="91425"/>
          <a:lstStyle>
            <a:lvl1pPr algn="l" rtl="0">
              <a:spcBef>
                <a:spcPts val="0"/>
              </a:spcBef>
              <a:buSzPct val="100000"/>
              <a:buFont typeface="Arial"/>
              <a:buNone/>
              <a:defRPr sz="4800" b="1">
                <a:solidFill>
                  <a:schemeClr val="lt1"/>
                </a:solidFill>
                <a:latin typeface="Arial"/>
                <a:ea typeface="Arial"/>
                <a:cs typeface="Arial"/>
                <a:sym typeface="Arial"/>
              </a:defRPr>
            </a:lvl1pPr>
            <a:lvl2pPr algn="l" rtl="0">
              <a:spcBef>
                <a:spcPts val="0"/>
              </a:spcBef>
              <a:buSzPct val="100000"/>
              <a:buFont typeface="Arial"/>
              <a:buNone/>
              <a:defRPr sz="4800" b="1">
                <a:solidFill>
                  <a:schemeClr val="lt1"/>
                </a:solidFill>
                <a:latin typeface="Arial"/>
                <a:ea typeface="Arial"/>
                <a:cs typeface="Arial"/>
                <a:sym typeface="Arial"/>
              </a:defRPr>
            </a:lvl2pPr>
            <a:lvl3pPr algn="l" rtl="0">
              <a:spcBef>
                <a:spcPts val="0"/>
              </a:spcBef>
              <a:buSzPct val="100000"/>
              <a:buFont typeface="Arial"/>
              <a:buNone/>
              <a:defRPr sz="4800" b="1">
                <a:solidFill>
                  <a:schemeClr val="lt1"/>
                </a:solidFill>
                <a:latin typeface="Arial"/>
                <a:ea typeface="Arial"/>
                <a:cs typeface="Arial"/>
                <a:sym typeface="Arial"/>
              </a:defRPr>
            </a:lvl3pPr>
            <a:lvl4pPr algn="l" rtl="0">
              <a:spcBef>
                <a:spcPts val="0"/>
              </a:spcBef>
              <a:buSzPct val="100000"/>
              <a:buFont typeface="Arial"/>
              <a:buNone/>
              <a:defRPr sz="4800" b="1">
                <a:solidFill>
                  <a:schemeClr val="lt1"/>
                </a:solidFill>
                <a:latin typeface="Arial"/>
                <a:ea typeface="Arial"/>
                <a:cs typeface="Arial"/>
                <a:sym typeface="Arial"/>
              </a:defRPr>
            </a:lvl4pPr>
            <a:lvl5pPr algn="l" rtl="0">
              <a:spcBef>
                <a:spcPts val="0"/>
              </a:spcBef>
              <a:buSzPct val="100000"/>
              <a:buFont typeface="Arial"/>
              <a:buNone/>
              <a:defRPr sz="4800" b="1">
                <a:solidFill>
                  <a:schemeClr val="lt1"/>
                </a:solidFill>
                <a:latin typeface="Arial"/>
                <a:ea typeface="Arial"/>
                <a:cs typeface="Arial"/>
                <a:sym typeface="Arial"/>
              </a:defRPr>
            </a:lvl5pPr>
            <a:lvl6pPr algn="l" rtl="0">
              <a:spcBef>
                <a:spcPts val="0"/>
              </a:spcBef>
              <a:buSzPct val="100000"/>
              <a:buFont typeface="Arial"/>
              <a:buNone/>
              <a:defRPr sz="4800" b="1">
                <a:solidFill>
                  <a:schemeClr val="lt1"/>
                </a:solidFill>
                <a:latin typeface="Arial"/>
                <a:ea typeface="Arial"/>
                <a:cs typeface="Arial"/>
                <a:sym typeface="Arial"/>
              </a:defRPr>
            </a:lvl6pPr>
            <a:lvl7pPr algn="l" rtl="0">
              <a:spcBef>
                <a:spcPts val="0"/>
              </a:spcBef>
              <a:buSzPct val="100000"/>
              <a:buFont typeface="Arial"/>
              <a:buNone/>
              <a:defRPr sz="4800" b="1">
                <a:solidFill>
                  <a:schemeClr val="lt1"/>
                </a:solidFill>
                <a:latin typeface="Arial"/>
                <a:ea typeface="Arial"/>
                <a:cs typeface="Arial"/>
                <a:sym typeface="Arial"/>
              </a:defRPr>
            </a:lvl7pPr>
            <a:lvl8pPr algn="l" rtl="0">
              <a:spcBef>
                <a:spcPts val="0"/>
              </a:spcBef>
              <a:buSzPct val="100000"/>
              <a:buFont typeface="Arial"/>
              <a:buNone/>
              <a:defRPr sz="4800" b="1">
                <a:solidFill>
                  <a:schemeClr val="lt1"/>
                </a:solidFill>
                <a:latin typeface="Arial"/>
                <a:ea typeface="Arial"/>
                <a:cs typeface="Arial"/>
                <a:sym typeface="Arial"/>
              </a:defRPr>
            </a:lvl8pPr>
            <a:lvl9pPr algn="l" rtl="0">
              <a:spcBef>
                <a:spcPts val="0"/>
              </a:spcBef>
              <a:buSzPct val="100000"/>
              <a:buFont typeface="Arial"/>
              <a:buNone/>
              <a:defRPr sz="4800" b="1">
                <a:solidFill>
                  <a:schemeClr val="lt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CAPTION_ONLY">
  <p:cSld name="CAPTION_ONLY">
    <p:spTree>
      <p:nvGrpSpPr>
        <p:cNvPr name="Shape 23" id="23"/>
        <p:cNvGrpSpPr/>
        <p:nvPr/>
      </p:nvGrpSpPr>
      <p:grpSpPr>
        <a:xfrm>
          <a:off y="0" x="0"/>
          <a:ext cy="0" cx="0"/>
          <a:chOff y="0" x="0"/>
          <a:chExt cy="0" cx="0"/>
        </a:xfrm>
      </p:grpSpPr>
      <p:sp>
        <p:nvSpPr>
          <p:cNvPr name="Shape 24" id="24"/>
          <p:cNvSpPr/>
          <p:nvPr/>
        </p:nvSpPr>
        <p:spPr>
          <a:xfrm>
            <a:off y="5875078" x="0"/>
            <a:ext cy="692700" cx="8686800"/>
          </a:xfrm>
          <a:prstGeom prst="rect">
            <a:avLst/>
          </a:prstGeom>
          <a:solidFill>
            <a:schemeClr val="dk2"/>
          </a:solidFill>
          <a:ln>
            <a:noFill/>
          </a:ln>
        </p:spPr>
        <p:txBody>
          <a:bodyPr bIns="45700" tIns="45700" lIns="91425" anchor="ctr" anchorCtr="0" rIns="91425">
            <a:spAutoFit/>
          </a:bodyPr>
          <a:lstStyle/>
          <a:p/>
        </p:txBody>
      </p:sp>
      <p:sp>
        <p:nvSpPr>
          <p:cNvPr name="Shape 25" id="25"/>
          <p:cNvSpPr txBox="1"/>
          <p:nvPr>
            <p:ph type="body" idx="1"/>
          </p:nvPr>
        </p:nvSpPr>
        <p:spPr>
          <a:xfrm>
            <a:off y="5875078" x="457200"/>
            <a:ext cy="692700" cx="8229600"/>
          </a:xfrm>
          <a:prstGeom prst="rect">
            <a:avLst/>
          </a:prstGeom>
          <a:noFill/>
          <a:ln>
            <a:noFill/>
          </a:ln>
        </p:spPr>
        <p:txBody>
          <a:bodyPr bIns="91425" tIns="91425" lIns="91425" anchor="ctr" anchorCtr="0" rIns="91425"/>
          <a:lstStyle>
            <a:lvl1pPr indent="-342900" algn="l" marL="342900" rtl="0">
              <a:lnSpc>
                <a:spcPct val="100000"/>
              </a:lnSpc>
              <a:spcBef>
                <a:spcPts val="0"/>
              </a:spcBef>
              <a:spcAft>
                <a:spcPts val="0"/>
              </a:spcAft>
              <a:buClr>
                <a:schemeClr val="lt1"/>
              </a:buClr>
              <a:buSzPct val="166666"/>
              <a:buFont typeface="Arial"/>
              <a:buChar char="•"/>
              <a:defRPr i="0" sz="2400" b="1">
                <a:solidFill>
                  <a:schemeClr val="lt1"/>
                </a:solidFill>
              </a:defRPr>
            </a:lvl1pPr>
            <a:lvl2pPr indent="-342900" algn="l" marL="342900" rtl="0">
              <a:lnSpc>
                <a:spcPct val="100000"/>
              </a:lnSpc>
              <a:spcBef>
                <a:spcPts val="0"/>
              </a:spcBef>
              <a:spcAft>
                <a:spcPts val="0"/>
              </a:spcAft>
              <a:buClr>
                <a:schemeClr val="lt1"/>
              </a:buClr>
              <a:buSzPct val="100000"/>
              <a:buFont typeface="Courier New"/>
              <a:buChar char="o"/>
              <a:defRPr i="0" sz="2400" b="1">
                <a:solidFill>
                  <a:schemeClr val="lt1"/>
                </a:solidFill>
              </a:defRPr>
            </a:lvl2pPr>
            <a:lvl3pPr indent="-342900" algn="l" marL="342900" rtl="0">
              <a:lnSpc>
                <a:spcPct val="100000"/>
              </a:lnSpc>
              <a:spcBef>
                <a:spcPts val="0"/>
              </a:spcBef>
              <a:spcAft>
                <a:spcPts val="0"/>
              </a:spcAft>
              <a:buClr>
                <a:schemeClr val="lt1"/>
              </a:buClr>
              <a:buSzPct val="100000"/>
              <a:buFont typeface="Wingdings"/>
              <a:buChar char="§"/>
              <a:defRPr i="0" sz="2400" b="1">
                <a:solidFill>
                  <a:schemeClr val="lt1"/>
                </a:solidFill>
              </a:defRPr>
            </a:lvl3pPr>
            <a:lvl4pPr indent="-342900" algn="l" marL="342900" rtl="0">
              <a:lnSpc>
                <a:spcPct val="100000"/>
              </a:lnSpc>
              <a:spcBef>
                <a:spcPts val="0"/>
              </a:spcBef>
              <a:spcAft>
                <a:spcPts val="0"/>
              </a:spcAft>
              <a:buClr>
                <a:schemeClr val="lt1"/>
              </a:buClr>
              <a:buSzPct val="166666"/>
              <a:buFont typeface="Arial"/>
              <a:buChar char="•"/>
              <a:defRPr i="0" sz="2400" b="1">
                <a:solidFill>
                  <a:schemeClr val="lt1"/>
                </a:solidFill>
              </a:defRPr>
            </a:lvl4pPr>
            <a:lvl5pPr indent="-342900" algn="l" marL="342900" rtl="0">
              <a:lnSpc>
                <a:spcPct val="100000"/>
              </a:lnSpc>
              <a:spcBef>
                <a:spcPts val="0"/>
              </a:spcBef>
              <a:spcAft>
                <a:spcPts val="0"/>
              </a:spcAft>
              <a:buClr>
                <a:schemeClr val="lt1"/>
              </a:buClr>
              <a:buSzPct val="100000"/>
              <a:buFont typeface="Courier New"/>
              <a:buChar char="o"/>
              <a:defRPr i="0" sz="2400" b="1">
                <a:solidFill>
                  <a:schemeClr val="lt1"/>
                </a:solidFill>
              </a:defRPr>
            </a:lvl5pPr>
            <a:lvl6pPr indent="-342900" algn="l" marL="342900" rtl="0">
              <a:lnSpc>
                <a:spcPct val="100000"/>
              </a:lnSpc>
              <a:spcBef>
                <a:spcPts val="0"/>
              </a:spcBef>
              <a:spcAft>
                <a:spcPts val="0"/>
              </a:spcAft>
              <a:buClr>
                <a:schemeClr val="lt1"/>
              </a:buClr>
              <a:buSzPct val="100000"/>
              <a:buFont typeface="Wingdings"/>
              <a:buChar char="§"/>
              <a:defRPr i="0" sz="2400" b="1">
                <a:solidFill>
                  <a:schemeClr val="lt1"/>
                </a:solidFill>
              </a:defRPr>
            </a:lvl6pPr>
            <a:lvl7pPr indent="-342900" algn="l" marL="342900" rtl="0">
              <a:lnSpc>
                <a:spcPct val="100000"/>
              </a:lnSpc>
              <a:spcBef>
                <a:spcPts val="0"/>
              </a:spcBef>
              <a:spcAft>
                <a:spcPts val="0"/>
              </a:spcAft>
              <a:buClr>
                <a:schemeClr val="lt1"/>
              </a:buClr>
              <a:buSzPct val="166666"/>
              <a:buFont typeface="Arial"/>
              <a:buChar char="•"/>
              <a:defRPr i="0" sz="2400" b="1">
                <a:solidFill>
                  <a:schemeClr val="lt1"/>
                </a:solidFill>
              </a:defRPr>
            </a:lvl7pPr>
            <a:lvl8pPr indent="-342900" algn="l" marL="342900" rtl="0">
              <a:lnSpc>
                <a:spcPct val="100000"/>
              </a:lnSpc>
              <a:spcBef>
                <a:spcPts val="0"/>
              </a:spcBef>
              <a:spcAft>
                <a:spcPts val="0"/>
              </a:spcAft>
              <a:buClr>
                <a:schemeClr val="lt1"/>
              </a:buClr>
              <a:buSzPct val="100000"/>
              <a:buFont typeface="Courier New"/>
              <a:buChar char="o"/>
              <a:defRPr i="0" sz="2400" b="1">
                <a:solidFill>
                  <a:schemeClr val="lt1"/>
                </a:solidFill>
              </a:defRPr>
            </a:lvl8pPr>
            <a:lvl9pPr indent="-342900" algn="l" marL="342900" rtl="0">
              <a:lnSpc>
                <a:spcPct val="100000"/>
              </a:lnSpc>
              <a:spcBef>
                <a:spcPts val="0"/>
              </a:spcBef>
              <a:spcAft>
                <a:spcPts val="0"/>
              </a:spcAft>
              <a:buClr>
                <a:schemeClr val="lt1"/>
              </a:buClr>
              <a:buSzPct val="100000"/>
              <a:buFont typeface="Wingdings"/>
              <a:buChar char="§"/>
              <a:defRPr i="0" sz="2400" b="1">
                <a:solidFill>
                  <a:schemeClr val="lt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matchingName="blank" type="blank">
  <p:cSld name="blank">
    <p:spTree>
      <p:nvGrpSpPr>
        <p:cNvPr name="Shape 26" id="26"/>
        <p:cNvGrpSpPr/>
        <p:nvPr/>
      </p:nvGrpSpPr>
      <p:grpSpPr>
        <a:xfrm>
          <a:off y="0" x="0"/>
          <a:ext cy="0" cx="0"/>
          <a:chOff y="0" x="0"/>
          <a:chExt cy="0" cx="0"/>
        </a:xfrm>
      </p:grpSpPr>
    </p:spTree>
  </p:cSld>
  <p:clrMapOvr>
    <a:masterClrMapping/>
  </p:clrMapOvr>
</p:sldLayout>
</file>

<file path=ppt/slideMasters/_rels/slideMaster1.xml.rels><?xml version="1.0" encoding="UTF-8" standalone="yes"?><Relationships xmlns="http://schemas.openxmlformats.org/package/2006/relationships"><Relationship Type="http://schemas.openxmlformats.org/officeDocument/2006/relationships/slideLayout" Id="rId2" Target="../slideLayouts/slideLayout2.xml"/><Relationship Type="http://schemas.openxmlformats.org/officeDocument/2006/relationships/slideLayout" Id="rId1" Target="../slideLayouts/slideLayout1.xml"/><Relationship Type="http://schemas.openxmlformats.org/officeDocument/2006/relationships/slideLayout" Id="rId4" Target="../slideLayouts/slideLayout4.xml"/><Relationship Type="http://schemas.openxmlformats.org/officeDocument/2006/relationships/slideLayout" Id="rId3" Target="../slideLayouts/slideLayout3.xml"/><Relationship Type="http://schemas.openxmlformats.org/officeDocument/2006/relationships/slideLayout" Id="rId6" Target="../slideLayouts/slideLayout6.xml"/><Relationship Type="http://schemas.openxmlformats.org/officeDocument/2006/relationships/slideLayout" Id="rId5" Target="../slideLayouts/slideLayout5.xml"/><Relationship Type="http://schemas.openxmlformats.org/officeDocument/2006/relationships/theme" Id="rId7"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name="Shape 4" id="4"/>
        <p:cNvGrpSpPr/>
        <p:nvPr/>
      </p:nvGrpSpPr>
      <p:grpSpPr>
        <a:xfrm>
          <a:off y="0" x="0"/>
          <a:ext cy="0" cx="0"/>
          <a:chOff y="0" x="0"/>
          <a:chExt cy="0" cx="0"/>
        </a:xfrm>
      </p:grpSpPr>
      <p:sp>
        <p:nvSpPr>
          <p:cNvPr name="Shape 5" id="5"/>
          <p:cNvSpPr txBox="1"/>
          <p:nvPr>
            <p:ph type="title"/>
          </p:nvPr>
        </p:nvSpPr>
        <p:spPr>
          <a:xfrm>
            <a:off y="274637" x="457200"/>
            <a:ext cy="1522199" cx="8229600"/>
          </a:xfrm>
          <a:prstGeom prst="rect">
            <a:avLst/>
          </a:prstGeom>
          <a:noFill/>
          <a:ln>
            <a:noFill/>
          </a:ln>
        </p:spPr>
        <p:txBody>
          <a:bodyPr bIns="91425" tIns="91425" lIns="91425" anchor="b" anchorCtr="0" rIns="91425"/>
          <a:lstStyle>
            <a:lvl1pPr indent="304800" algn="l" marL="0" rtl="0">
              <a:spcBef>
                <a:spcPts val="0"/>
              </a:spcBef>
              <a:buClr>
                <a:schemeClr val="lt1"/>
              </a:buClr>
              <a:buSzPct val="100000"/>
              <a:buFont typeface="Arial"/>
              <a:buNone/>
              <a:defRPr i="0" baseline="0" strike="noStrike" sz="4800" b="1" cap="none" u="none">
                <a:solidFill>
                  <a:schemeClr val="lt1"/>
                </a:solidFill>
                <a:latin typeface="Arial"/>
                <a:ea typeface="Arial"/>
                <a:cs typeface="Arial"/>
                <a:sym typeface="Arial"/>
              </a:defRPr>
            </a:lvl1pPr>
            <a:lvl2pPr indent="304800" algn="l" marL="0" rtl="0">
              <a:spcBef>
                <a:spcPts val="0"/>
              </a:spcBef>
              <a:buClr>
                <a:schemeClr val="lt1"/>
              </a:buClr>
              <a:buSzPct val="100000"/>
              <a:buFont typeface="Arial"/>
              <a:buNone/>
              <a:defRPr i="0" baseline="0" strike="noStrike" sz="4800" b="1" cap="none" u="none">
                <a:solidFill>
                  <a:schemeClr val="lt1"/>
                </a:solidFill>
                <a:latin typeface="Arial"/>
                <a:ea typeface="Arial"/>
                <a:cs typeface="Arial"/>
                <a:sym typeface="Arial"/>
              </a:defRPr>
            </a:lvl2pPr>
            <a:lvl3pPr indent="304800" algn="l" marL="0" rtl="0">
              <a:spcBef>
                <a:spcPts val="0"/>
              </a:spcBef>
              <a:buClr>
                <a:schemeClr val="lt1"/>
              </a:buClr>
              <a:buSzPct val="100000"/>
              <a:buFont typeface="Arial"/>
              <a:buNone/>
              <a:defRPr i="0" baseline="0" strike="noStrike" sz="4800" b="1" cap="none" u="none">
                <a:solidFill>
                  <a:schemeClr val="lt1"/>
                </a:solidFill>
                <a:latin typeface="Arial"/>
                <a:ea typeface="Arial"/>
                <a:cs typeface="Arial"/>
                <a:sym typeface="Arial"/>
              </a:defRPr>
            </a:lvl3pPr>
            <a:lvl4pPr indent="304800" algn="l" marL="0" rtl="0">
              <a:spcBef>
                <a:spcPts val="0"/>
              </a:spcBef>
              <a:buClr>
                <a:schemeClr val="lt1"/>
              </a:buClr>
              <a:buSzPct val="100000"/>
              <a:buFont typeface="Arial"/>
              <a:buNone/>
              <a:defRPr i="0" baseline="0" strike="noStrike" sz="4800" b="1" cap="none" u="none">
                <a:solidFill>
                  <a:schemeClr val="lt1"/>
                </a:solidFill>
                <a:latin typeface="Arial"/>
                <a:ea typeface="Arial"/>
                <a:cs typeface="Arial"/>
                <a:sym typeface="Arial"/>
              </a:defRPr>
            </a:lvl4pPr>
            <a:lvl5pPr indent="304800" algn="l" marL="0" rtl="0">
              <a:spcBef>
                <a:spcPts val="0"/>
              </a:spcBef>
              <a:buClr>
                <a:schemeClr val="lt1"/>
              </a:buClr>
              <a:buSzPct val="100000"/>
              <a:buFont typeface="Arial"/>
              <a:buNone/>
              <a:defRPr i="0" baseline="0" strike="noStrike" sz="4800" b="1" cap="none" u="none">
                <a:solidFill>
                  <a:schemeClr val="lt1"/>
                </a:solidFill>
                <a:latin typeface="Arial"/>
                <a:ea typeface="Arial"/>
                <a:cs typeface="Arial"/>
                <a:sym typeface="Arial"/>
              </a:defRPr>
            </a:lvl5pPr>
            <a:lvl6pPr indent="304800" algn="l" marL="0" rtl="0">
              <a:spcBef>
                <a:spcPts val="0"/>
              </a:spcBef>
              <a:buClr>
                <a:schemeClr val="lt1"/>
              </a:buClr>
              <a:buSzPct val="100000"/>
              <a:buFont typeface="Arial"/>
              <a:buNone/>
              <a:defRPr i="0" baseline="0" strike="noStrike" sz="4800" b="1" cap="none" u="none">
                <a:solidFill>
                  <a:schemeClr val="lt1"/>
                </a:solidFill>
                <a:latin typeface="Arial"/>
                <a:ea typeface="Arial"/>
                <a:cs typeface="Arial"/>
                <a:sym typeface="Arial"/>
              </a:defRPr>
            </a:lvl6pPr>
            <a:lvl7pPr indent="304800" algn="l" marL="0" rtl="0">
              <a:spcBef>
                <a:spcPts val="0"/>
              </a:spcBef>
              <a:buClr>
                <a:schemeClr val="lt1"/>
              </a:buClr>
              <a:buSzPct val="100000"/>
              <a:buFont typeface="Arial"/>
              <a:buNone/>
              <a:defRPr i="0" baseline="0" strike="noStrike" sz="4800" b="1" cap="none" u="none">
                <a:solidFill>
                  <a:schemeClr val="lt1"/>
                </a:solidFill>
                <a:latin typeface="Arial"/>
                <a:ea typeface="Arial"/>
                <a:cs typeface="Arial"/>
                <a:sym typeface="Arial"/>
              </a:defRPr>
            </a:lvl7pPr>
            <a:lvl8pPr indent="304800" algn="l" marL="0" rtl="0">
              <a:spcBef>
                <a:spcPts val="0"/>
              </a:spcBef>
              <a:buClr>
                <a:schemeClr val="lt1"/>
              </a:buClr>
              <a:buSzPct val="100000"/>
              <a:buFont typeface="Arial"/>
              <a:buNone/>
              <a:defRPr i="0" baseline="0" strike="noStrike" sz="4800" b="1" cap="none" u="none">
                <a:solidFill>
                  <a:schemeClr val="lt1"/>
                </a:solidFill>
                <a:latin typeface="Arial"/>
                <a:ea typeface="Arial"/>
                <a:cs typeface="Arial"/>
                <a:sym typeface="Arial"/>
              </a:defRPr>
            </a:lvl8pPr>
            <a:lvl9pPr indent="304800" algn="l" marL="0" rtl="0">
              <a:spcBef>
                <a:spcPts val="0"/>
              </a:spcBef>
              <a:buClr>
                <a:schemeClr val="lt1"/>
              </a:buClr>
              <a:buSzPct val="100000"/>
              <a:buFont typeface="Arial"/>
              <a:buNone/>
              <a:defRPr i="0" baseline="0" strike="noStrike" sz="4800" b="1" cap="none" u="none">
                <a:solidFill>
                  <a:schemeClr val="lt1"/>
                </a:solidFill>
                <a:latin typeface="Arial"/>
                <a:ea typeface="Arial"/>
                <a:cs typeface="Arial"/>
                <a:sym typeface="Arial"/>
              </a:defRPr>
            </a:lvl9pPr>
          </a:lstStyle>
          <a:p/>
        </p:txBody>
      </p:sp>
      <p:sp>
        <p:nvSpPr>
          <p:cNvPr name="Shape 6" id="6"/>
          <p:cNvSpPr txBox="1"/>
          <p:nvPr>
            <p:ph type="body" idx="1"/>
          </p:nvPr>
        </p:nvSpPr>
        <p:spPr>
          <a:xfrm>
            <a:off y="1947332" x="457200"/>
            <a:ext cy="4620299" cx="8229600"/>
          </a:xfrm>
          <a:prstGeom prst="rect">
            <a:avLst/>
          </a:prstGeom>
          <a:noFill/>
          <a:ln>
            <a:noFill/>
          </a:ln>
        </p:spPr>
        <p:txBody>
          <a:bodyPr bIns="91425" tIns="91425" lIns="91425" anchor="t" anchorCtr="0" rIns="91425"/>
          <a:lstStyle>
            <a:lvl1pPr indent="-342900" algn="l" marL="342900" rtl="0">
              <a:spcBef>
                <a:spcPts val="600"/>
              </a:spcBef>
              <a:buClr>
                <a:schemeClr val="dk2"/>
              </a:buClr>
              <a:buSzPct val="166666"/>
              <a:buFont typeface="Arial"/>
              <a:buChar char="•"/>
              <a:defRPr i="0" baseline="0" strike="noStrike" sz="3000" b="0" cap="none" u="none">
                <a:solidFill>
                  <a:schemeClr val="dk2"/>
                </a:solidFill>
                <a:latin typeface="Arial"/>
                <a:ea typeface="Arial"/>
                <a:cs typeface="Arial"/>
                <a:sym typeface="Arial"/>
              </a:defRPr>
            </a:lvl1pPr>
            <a:lvl2pPr indent="-285750" algn="l" marL="742950" rtl="0">
              <a:spcBef>
                <a:spcPts val="480"/>
              </a:spcBef>
              <a:buClr>
                <a:schemeClr val="dk2"/>
              </a:buClr>
              <a:buSzPct val="100000"/>
              <a:buFont typeface="Courier New"/>
              <a:buChar char="o"/>
              <a:defRPr i="0" baseline="0" strike="noStrike" sz="2400" b="0" cap="none" u="none">
                <a:solidFill>
                  <a:schemeClr val="dk2"/>
                </a:solidFill>
                <a:latin typeface="Arial"/>
                <a:ea typeface="Arial"/>
                <a:cs typeface="Arial"/>
                <a:sym typeface="Arial"/>
              </a:defRPr>
            </a:lvl2pPr>
            <a:lvl3pPr indent="-228600" algn="l" marL="1143000" rtl="0">
              <a:spcBef>
                <a:spcPts val="480"/>
              </a:spcBef>
              <a:buClr>
                <a:schemeClr val="dk2"/>
              </a:buClr>
              <a:buSzPct val="100000"/>
              <a:buFont typeface="Wingdings"/>
              <a:buChar char="§"/>
              <a:defRPr i="0" baseline="0" strike="noStrike" sz="2400" b="0" cap="none" u="none">
                <a:solidFill>
                  <a:schemeClr val="dk2"/>
                </a:solidFill>
                <a:latin typeface="Arial"/>
                <a:ea typeface="Arial"/>
                <a:cs typeface="Arial"/>
                <a:sym typeface="Arial"/>
              </a:defRPr>
            </a:lvl3pPr>
            <a:lvl4pPr indent="-228600" algn="l" marL="1600200" rtl="0">
              <a:spcBef>
                <a:spcPts val="360"/>
              </a:spcBef>
              <a:buClr>
                <a:schemeClr val="dk2"/>
              </a:buClr>
              <a:buSzPct val="166666"/>
              <a:buFont typeface="Arial"/>
              <a:buChar char="•"/>
              <a:defRPr i="0" baseline="0" strike="noStrike" sz="1800" b="0" cap="none" u="none">
                <a:solidFill>
                  <a:schemeClr val="dk2"/>
                </a:solidFill>
                <a:latin typeface="Arial"/>
                <a:ea typeface="Arial"/>
                <a:cs typeface="Arial"/>
                <a:sym typeface="Arial"/>
              </a:defRPr>
            </a:lvl4pPr>
            <a:lvl5pPr indent="-228600" algn="l" marL="2057400" rtl="0">
              <a:spcBef>
                <a:spcPts val="360"/>
              </a:spcBef>
              <a:buClr>
                <a:schemeClr val="dk2"/>
              </a:buClr>
              <a:buSzPct val="100000"/>
              <a:buFont typeface="Courier New"/>
              <a:buChar char="o"/>
              <a:defRPr i="0" baseline="0" strike="noStrike" sz="1800" b="0" cap="none" u="none">
                <a:solidFill>
                  <a:schemeClr val="dk2"/>
                </a:solidFill>
                <a:latin typeface="Arial"/>
                <a:ea typeface="Arial"/>
                <a:cs typeface="Arial"/>
                <a:sym typeface="Arial"/>
              </a:defRPr>
            </a:lvl5pPr>
            <a:lvl6pPr indent="-228600" algn="l" marL="2514600" rtl="0">
              <a:spcBef>
                <a:spcPts val="360"/>
              </a:spcBef>
              <a:buClr>
                <a:schemeClr val="dk2"/>
              </a:buClr>
              <a:buSzPct val="100000"/>
              <a:buFont typeface="Wingdings"/>
              <a:buChar char="§"/>
              <a:defRPr i="0" baseline="0" strike="noStrike" sz="1800" b="0" cap="none" u="none">
                <a:solidFill>
                  <a:schemeClr val="dk2"/>
                </a:solidFill>
                <a:latin typeface="Arial"/>
                <a:ea typeface="Arial"/>
                <a:cs typeface="Arial"/>
                <a:sym typeface="Arial"/>
              </a:defRPr>
            </a:lvl6pPr>
            <a:lvl7pPr indent="-228600" algn="l" marL="2971800" rtl="0">
              <a:spcBef>
                <a:spcPts val="360"/>
              </a:spcBef>
              <a:buClr>
                <a:schemeClr val="dk2"/>
              </a:buClr>
              <a:buSzPct val="166666"/>
              <a:buFont typeface="Arial"/>
              <a:buChar char="•"/>
              <a:defRPr i="0" baseline="0" strike="noStrike" sz="1800" b="0" cap="none" u="none">
                <a:solidFill>
                  <a:schemeClr val="dk2"/>
                </a:solidFill>
                <a:latin typeface="Arial"/>
                <a:ea typeface="Arial"/>
                <a:cs typeface="Arial"/>
                <a:sym typeface="Arial"/>
              </a:defRPr>
            </a:lvl7pPr>
            <a:lvl8pPr indent="-228600" algn="l" marL="3429000" rtl="0">
              <a:spcBef>
                <a:spcPts val="360"/>
              </a:spcBef>
              <a:buClr>
                <a:schemeClr val="dk2"/>
              </a:buClr>
              <a:buSzPct val="100000"/>
              <a:buFont typeface="Courier New"/>
              <a:buChar char="o"/>
              <a:defRPr i="0" baseline="0" strike="noStrike" sz="1800" b="0" cap="none" u="none">
                <a:solidFill>
                  <a:schemeClr val="dk2"/>
                </a:solidFill>
                <a:latin typeface="Arial"/>
                <a:ea typeface="Arial"/>
                <a:cs typeface="Arial"/>
                <a:sym typeface="Arial"/>
              </a:defRPr>
            </a:lvl8pPr>
            <a:lvl9pPr indent="-228600" algn="l" marL="3886200" rtl="0">
              <a:spcBef>
                <a:spcPts val="360"/>
              </a:spcBef>
              <a:buClr>
                <a:schemeClr val="dk2"/>
              </a:buClr>
              <a:buSzPct val="100000"/>
              <a:buFont typeface="Wingdings"/>
              <a:buChar char="§"/>
              <a:defRPr i="0" baseline="0" strike="noStrike" sz="1800" b="0" cap="none" u="none">
                <a:solidFill>
                  <a:schemeClr val="dk2"/>
                </a:solidFill>
                <a:latin typeface="Arial"/>
                <a:ea typeface="Arial"/>
                <a:cs typeface="Arial"/>
                <a:sym typeface="Arial"/>
              </a:defRPr>
            </a:lvl9pPr>
          </a:lstStyle>
          <a:p/>
        </p:txBody>
      </p:sp>
    </p:spTree>
  </p:cSld>
  <p:clrMap accent6="accent6" tx2="lt2" bg2="dk2" accent5="accent5" tx1="dk1" bg1="lt1" accent4="accent4" accent3="accent3" accent2="accent2" accent1="accent1" folHlink="folHlink" hlink="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1pPr>
      <a:lvl2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2pPr>
      <a:lvl3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3pPr>
      <a:lvl4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4pPr>
      <a:lvl5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5pPr>
      <a:lvl6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6pPr>
      <a:lvl7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7pPr>
      <a:lvl8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8pPr>
      <a:lvl9pPr marR="0" algn="l" rtl="0">
        <a:lnSpc>
          <a:spcPct val="100000"/>
        </a:lnSpc>
        <a:spcBef>
          <a:spcPts val="0"/>
        </a:spcBef>
        <a:spcAft>
          <a:spcPts val="0"/>
        </a:spcAft>
        <a:buNone/>
        <a:defRPr i="0" baseline="0" strike="noStrike" sz="1400" b="0" cap="none" u="non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ype="http://schemas.openxmlformats.org/officeDocument/2006/relationships/notesSlide" Id="rId2" Target="../notesSlides/notesSlide1.xml"/><Relationship Type="http://schemas.openxmlformats.org/officeDocument/2006/relationships/slideLayout" Id="rId1" Target="../slideLayouts/slideLayout1.xml"/><Relationship Type="http://schemas.openxmlformats.org/officeDocument/2006/relationships/image" Id="rId4" Target="../media/image03.png"/><Relationship Type="http://schemas.openxmlformats.org/officeDocument/2006/relationships/image" Id="rId3" Target="../media/image02.png"/><Relationship Type="http://schemas.openxmlformats.org/officeDocument/2006/relationships/image" Id="rId6" Target="../media/image10.png"/><Relationship Type="http://schemas.openxmlformats.org/officeDocument/2006/relationships/image" Id="rId5" Target="../media/image06.png"/></Relationships>
</file>

<file path=ppt/slides/_rels/slide10.xml.rels><?xml version="1.0" encoding="UTF-8" standalone="yes"?><Relationships xmlns="http://schemas.openxmlformats.org/package/2006/relationships"><Relationship Type="http://schemas.openxmlformats.org/officeDocument/2006/relationships/notesSlide" Id="rId2" Target="../notesSlides/notesSlide10.xml"/><Relationship Type="http://schemas.openxmlformats.org/officeDocument/2006/relationships/slideLayout" Id="rId1" Target="../slideLayouts/slideLayout2.xml"/></Relationships>
</file>

<file path=ppt/slides/_rels/slide11.xml.rels><?xml version="1.0" encoding="UTF-8" standalone="yes"?><Relationships xmlns="http://schemas.openxmlformats.org/package/2006/relationships"><Relationship Type="http://schemas.openxmlformats.org/officeDocument/2006/relationships/notesSlide" Id="rId2" Target="../notesSlides/notesSlide11.xml"/><Relationship Type="http://schemas.openxmlformats.org/officeDocument/2006/relationships/slideLayout" Id="rId1" Target="../slideLayouts/slideLayout2.xml"/></Relationships>
</file>

<file path=ppt/slides/_rels/slide12.xml.rels><?xml version="1.0" encoding="UTF-8" standalone="yes"?><Relationships xmlns="http://schemas.openxmlformats.org/package/2006/relationships"><Relationship Type="http://schemas.openxmlformats.org/officeDocument/2006/relationships/notesSlide" Id="rId2" Target="../notesSlides/notesSlide12.xml"/><Relationship Type="http://schemas.openxmlformats.org/officeDocument/2006/relationships/slideLayout" Id="rId1" Target="../slideLayouts/slideLayout2.xml"/></Relationships>
</file>

<file path=ppt/slides/_rels/slide13.xml.rels><?xml version="1.0" encoding="UTF-8" standalone="yes"?><Relationships xmlns="http://schemas.openxmlformats.org/package/2006/relationships"><Relationship Type="http://schemas.openxmlformats.org/officeDocument/2006/relationships/notesSlide" Id="rId2" Target="../notesSlides/notesSlide13.xml"/><Relationship Type="http://schemas.openxmlformats.org/officeDocument/2006/relationships/slideLayout" Id="rId1" Target="../slideLayouts/slideLayout2.xml"/><Relationship Type="http://schemas.openxmlformats.org/officeDocument/2006/relationships/image" Id="rId4" Target="../media/image14.png"/><Relationship Type="http://schemas.openxmlformats.org/officeDocument/2006/relationships/image" Id="rId3" Target="../media/image12.png"/><Relationship Type="http://schemas.openxmlformats.org/officeDocument/2006/relationships/image" Id="rId6" Target="../media/image13.png"/><Relationship Type="http://schemas.openxmlformats.org/officeDocument/2006/relationships/image" Id="rId5" Target="../media/image11.png"/></Relationships>
</file>

<file path=ppt/slides/_rels/slide14.xml.rels><?xml version="1.0" encoding="UTF-8" standalone="yes"?><Relationships xmlns="http://schemas.openxmlformats.org/package/2006/relationships"><Relationship Type="http://schemas.openxmlformats.org/officeDocument/2006/relationships/notesSlide" Id="rId2" Target="../notesSlides/notesSlide14.xml"/><Relationship Type="http://schemas.openxmlformats.org/officeDocument/2006/relationships/slideLayout" Id="rId1" Target="../slideLayouts/slideLayout2.xml"/><Relationship Type="http://schemas.openxmlformats.org/officeDocument/2006/relationships/image" Id="rId3" Target="../media/image09.png"/></Relationships>
</file>

<file path=ppt/slides/_rels/slide15.xml.rels><?xml version="1.0" encoding="UTF-8" standalone="yes"?><Relationships xmlns="http://schemas.openxmlformats.org/package/2006/relationships"><Relationship Type="http://schemas.openxmlformats.org/officeDocument/2006/relationships/notesSlide" Id="rId2" Target="../notesSlides/notesSlide15.xml"/><Relationship Type="http://schemas.openxmlformats.org/officeDocument/2006/relationships/slideLayout" Id="rId1" Target="../slideLayouts/slideLayout2.xml"/><Relationship Type="http://schemas.openxmlformats.org/officeDocument/2006/relationships/image" Id="rId3" Target="../media/image04.png"/></Relationships>
</file>

<file path=ppt/slides/_rels/slide16.xml.rels><?xml version="1.0" encoding="UTF-8" standalone="yes"?><Relationships xmlns="http://schemas.openxmlformats.org/package/2006/relationships"><Relationship Type="http://schemas.openxmlformats.org/officeDocument/2006/relationships/notesSlide" Id="rId2" Target="../notesSlides/notesSlide16.xml"/><Relationship Type="http://schemas.openxmlformats.org/officeDocument/2006/relationships/slideLayout" Id="rId1" Target="../slideLayouts/slideLayout2.xml"/><Relationship Type="http://schemas.openxmlformats.org/officeDocument/2006/relationships/image" Id="rId4" Target="../media/image08.png"/><Relationship Type="http://schemas.openxmlformats.org/officeDocument/2006/relationships/image" Id="rId3" Target="../media/image07.png"/></Relationships>
</file>

<file path=ppt/slides/_rels/slide17.xml.rels><?xml version="1.0" encoding="UTF-8" standalone="yes"?><Relationships xmlns="http://schemas.openxmlformats.org/package/2006/relationships"><Relationship Type="http://schemas.openxmlformats.org/officeDocument/2006/relationships/notesSlide" Id="rId2" Target="../notesSlides/notesSlide17.xml"/><Relationship Type="http://schemas.openxmlformats.org/officeDocument/2006/relationships/slideLayout" Id="rId1" Target="../slideLayouts/slideLayout2.xml"/></Relationships>
</file>

<file path=ppt/slides/_rels/slide18.xml.rels><?xml version="1.0" encoding="UTF-8" standalone="yes"?><Relationships xmlns="http://schemas.openxmlformats.org/package/2006/relationships"><Relationship Type="http://schemas.openxmlformats.org/officeDocument/2006/relationships/notesSlide" Id="rId2" Target="../notesSlides/notesSlide18.xml"/><Relationship Type="http://schemas.openxmlformats.org/officeDocument/2006/relationships/slideLayout" Id="rId1" Target="../slideLayouts/slideLayout2.xml"/></Relationships>
</file>

<file path=ppt/slides/_rels/slide2.xml.rels><?xml version="1.0" encoding="UTF-8" standalone="yes"?><Relationships xmlns="http://schemas.openxmlformats.org/package/2006/relationships"><Relationship Type="http://schemas.openxmlformats.org/officeDocument/2006/relationships/notesSlide" Id="rId2" Target="../notesSlides/notesSlide2.xml"/><Relationship Type="http://schemas.openxmlformats.org/officeDocument/2006/relationships/slideLayout" Id="rId1" Target="../slideLayouts/slideLayout2.xml"/><Relationship Type="http://schemas.openxmlformats.org/officeDocument/2006/relationships/image" Id="rId3" Target="../media/image05.png"/></Relationships>
</file>

<file path=ppt/slides/_rels/slide3.xml.rels><?xml version="1.0" encoding="UTF-8" standalone="yes"?><Relationships xmlns="http://schemas.openxmlformats.org/package/2006/relationships"><Relationship Type="http://schemas.openxmlformats.org/officeDocument/2006/relationships/notesSlide" Id="rId2" Target="../notesSlides/notesSlide3.xml"/><Relationship Type="http://schemas.openxmlformats.org/officeDocument/2006/relationships/slideLayout" Id="rId1" Target="../slideLayouts/slideLayout2.xml"/><Relationship Type="http://schemas.openxmlformats.org/officeDocument/2006/relationships/image" Id="rId3" Target="../media/image00.jpg"/></Relationships>
</file>

<file path=ppt/slides/_rels/slide4.xml.rels><?xml version="1.0" encoding="UTF-8" standalone="yes"?><Relationships xmlns="http://schemas.openxmlformats.org/package/2006/relationships"><Relationship Type="http://schemas.openxmlformats.org/officeDocument/2006/relationships/notesSlide" Id="rId2" Target="../notesSlides/notesSlide4.xml"/><Relationship Type="http://schemas.openxmlformats.org/officeDocument/2006/relationships/slideLayout" Id="rId1" Target="../slideLayouts/slideLayout2.xml"/><Relationship Type="http://schemas.openxmlformats.org/officeDocument/2006/relationships/image" Id="rId3" Target="../media/image01.png"/></Relationships>
</file>

<file path=ppt/slides/_rels/slide5.xml.rels><?xml version="1.0" encoding="UTF-8" standalone="yes"?><Relationships xmlns="http://schemas.openxmlformats.org/package/2006/relationships"><Relationship Type="http://schemas.openxmlformats.org/officeDocument/2006/relationships/notesSlide" Id="rId2" Target="../notesSlides/notesSlide5.xml"/><Relationship Type="http://schemas.openxmlformats.org/officeDocument/2006/relationships/slideLayout" Id="rId1" Target="../slideLayouts/slideLayout2.xml"/></Relationships>
</file>

<file path=ppt/slides/_rels/slide6.xml.rels><?xml version="1.0" encoding="UTF-8" standalone="yes"?><Relationships xmlns="http://schemas.openxmlformats.org/package/2006/relationships"><Relationship Type="http://schemas.openxmlformats.org/officeDocument/2006/relationships/notesSlide" Id="rId2" Target="../notesSlides/notesSlide6.xml"/><Relationship Type="http://schemas.openxmlformats.org/officeDocument/2006/relationships/slideLayout" Id="rId1" Target="../slideLayouts/slideLayout2.xml"/></Relationships>
</file>

<file path=ppt/slides/_rels/slide7.xml.rels><?xml version="1.0" encoding="UTF-8" standalone="yes"?><Relationships xmlns="http://schemas.openxmlformats.org/package/2006/relationships"><Relationship Type="http://schemas.openxmlformats.org/officeDocument/2006/relationships/notesSlide" Id="rId2" Target="../notesSlides/notesSlide7.xml"/><Relationship Type="http://schemas.openxmlformats.org/officeDocument/2006/relationships/slideLayout" Id="rId1" Target="../slideLayouts/slideLayout2.xml"/></Relationships>
</file>

<file path=ppt/slides/_rels/slide8.xml.rels><?xml version="1.0" encoding="UTF-8" standalone="yes"?><Relationships xmlns="http://schemas.openxmlformats.org/package/2006/relationships"><Relationship Type="http://schemas.openxmlformats.org/officeDocument/2006/relationships/notesSlide" Id="rId2" Target="../notesSlides/notesSlide8.xml"/><Relationship Type="http://schemas.openxmlformats.org/officeDocument/2006/relationships/slideLayout" Id="rId1" Target="../slideLayouts/slideLayout2.xml"/></Relationships>
</file>

<file path=ppt/slides/_rels/slide9.xml.rels><?xml version="1.0" encoding="UTF-8" standalone="yes"?><Relationships xmlns="http://schemas.openxmlformats.org/package/2006/relationships"><Relationship Type="http://schemas.openxmlformats.org/officeDocument/2006/relationships/notesSlide" Id="rId2" Target="../notesSlides/notesSlide9.xml"/><Relationship Type="http://schemas.openxmlformats.org/officeDocument/2006/relationships/slideLayout" Id="rId1"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7" id="27"/>
        <p:cNvGrpSpPr/>
        <p:nvPr/>
      </p:nvGrpSpPr>
      <p:grpSpPr>
        <a:xfrm>
          <a:off y="0" x="0"/>
          <a:ext cy="0" cx="0"/>
          <a:chOff y="0" x="0"/>
          <a:chExt cy="0" cx="0"/>
        </a:xfrm>
      </p:grpSpPr>
      <p:sp>
        <p:nvSpPr>
          <p:cNvPr name="Shape 28" id="28"/>
          <p:cNvSpPr txBox="1"/>
          <p:nvPr>
            <p:ph type="ctrTitle"/>
          </p:nvPr>
        </p:nvSpPr>
        <p:spPr>
          <a:xfrm>
            <a:off y="2672756" x="685800"/>
            <a:ext cy="1230899" cx="7772400"/>
          </a:xfrm>
          <a:prstGeom prst="rect">
            <a:avLst/>
          </a:prstGeom>
        </p:spPr>
        <p:txBody>
          <a:bodyPr bIns="91425" tIns="91425" lIns="91425" anchor="b" anchorCtr="0" rIns="91425">
            <a:spAutoFit/>
          </a:bodyPr>
          <a:lstStyle/>
          <a:p>
            <a:pPr>
              <a:buNone/>
            </a:pPr>
            <a:r>
              <a:rPr lang="en" sz="6600"/>
              <a:t>On Skyline Groups</a:t>
            </a:r>
          </a:p>
        </p:txBody>
      </p:sp>
      <p:sp>
        <p:nvSpPr>
          <p:cNvPr name="Shape 29" id="29"/>
          <p:cNvSpPr/>
          <p:nvPr/>
        </p:nvSpPr>
        <p:spPr>
          <a:xfrm flipH="1">
            <a:off y="6266150" x="8525010"/>
            <a:ext cy="582300" cx="610800"/>
          </a:xfrm>
          <a:prstGeom prst="rtTriangle">
            <a:avLst/>
          </a:prstGeom>
          <a:solidFill>
            <a:srgbClr val="000000"/>
          </a:solidFill>
          <a:ln w="19050" cap="flat">
            <a:solidFill>
              <a:srgbClr val="000000"/>
            </a:solidFill>
            <a:prstDash val="solid"/>
            <a:round/>
            <a:headEnd len="med" type="none" w="med"/>
            <a:tailEnd len="med" type="none" w="med"/>
          </a:ln>
        </p:spPr>
        <p:txBody>
          <a:bodyPr bIns="91425" tIns="91425" lIns="91425" anchor="ctr" anchorCtr="0" rIns="91425">
            <a:spAutoFit/>
          </a:bodyPr>
          <a:lstStyle/>
          <a:p/>
        </p:txBody>
      </p:sp>
      <p:sp>
        <p:nvSpPr>
          <p:cNvPr name="Shape 30" id="30"/>
          <p:cNvSpPr/>
          <p:nvPr/>
        </p:nvSpPr>
        <p:spPr>
          <a:xfrm>
            <a:off y="552450" x="260"/>
            <a:ext cy="1790700" cx="8468128"/>
          </a:xfrm>
          <a:prstGeom prst="rect">
            <a:avLst/>
          </a:prstGeom>
          <a:blipFill>
            <a:blip r:embed="rId3"/>
            <a:stretch>
              <a:fillRect/>
            </a:stretch>
          </a:blipFill>
          <a:ln>
            <a:noFill/>
          </a:ln>
        </p:spPr>
      </p:sp>
      <p:sp>
        <p:nvSpPr>
          <p:cNvPr name="Shape 31" id="31"/>
          <p:cNvSpPr/>
          <p:nvPr/>
        </p:nvSpPr>
        <p:spPr>
          <a:xfrm>
            <a:off y="5634650" x="3732498"/>
            <a:ext cy="1242399" cx="1239551"/>
          </a:xfrm>
          <a:prstGeom prst="rect">
            <a:avLst/>
          </a:prstGeom>
          <a:blipFill>
            <a:blip r:embed="rId4"/>
            <a:stretch>
              <a:fillRect/>
            </a:stretch>
          </a:blipFill>
          <a:ln>
            <a:noFill/>
          </a:ln>
        </p:spPr>
      </p:sp>
      <p:sp>
        <p:nvSpPr>
          <p:cNvPr name="Shape 32" id="32"/>
          <p:cNvSpPr txBox="1"/>
          <p:nvPr/>
        </p:nvSpPr>
        <p:spPr>
          <a:xfrm>
            <a:off y="4180554" x="-120046"/>
            <a:ext cy="864300" cx="8680199"/>
          </a:xfrm>
          <a:prstGeom prst="rect">
            <a:avLst/>
          </a:prstGeom>
          <a:noFill/>
        </p:spPr>
        <p:txBody>
          <a:bodyPr bIns="91425" tIns="91425" lIns="91425" anchor="ctr" anchorCtr="0" rIns="91425">
            <a:spAutoFit/>
          </a:bodyPr>
          <a:lstStyle/>
          <a:p>
            <a:pPr algn="ctr" rtl="0" lvl="0">
              <a:buNone/>
            </a:pPr>
            <a:r>
              <a:rPr lang="en" sz="1500" b="1">
                <a:solidFill>
                  <a:schemeClr val="lt1"/>
                </a:solidFill>
              </a:rPr>
              <a:t>Chengkai Li</a:t>
            </a:r>
            <a:r>
              <a:rPr lang="en" baseline="30000" sz="1500" b="1">
                <a:solidFill>
                  <a:schemeClr val="lt1"/>
                </a:solidFill>
              </a:rPr>
              <a:t>1</a:t>
            </a:r>
            <a:r>
              <a:rPr lang="en" sz="1500" b="1">
                <a:solidFill>
                  <a:schemeClr val="lt1"/>
                </a:solidFill>
              </a:rPr>
              <a:t>, Nan Zhang</a:t>
            </a:r>
            <a:r>
              <a:rPr lang="en" baseline="30000" sz="1500" b="1">
                <a:solidFill>
                  <a:schemeClr val="lt1"/>
                </a:solidFill>
              </a:rPr>
              <a:t>2</a:t>
            </a:r>
            <a:r>
              <a:rPr lang="en" sz="1500" b="1">
                <a:solidFill>
                  <a:schemeClr val="lt1"/>
                </a:solidFill>
              </a:rPr>
              <a:t>, Naeemul Hassan</a:t>
            </a:r>
            <a:r>
              <a:rPr lang="en" baseline="30000" sz="1500" b="1">
                <a:solidFill>
                  <a:schemeClr val="lt1"/>
                </a:solidFill>
              </a:rPr>
              <a:t>1</a:t>
            </a:r>
            <a:r>
              <a:rPr lang="en" sz="1500" b="1">
                <a:solidFill>
                  <a:schemeClr val="lt1"/>
                </a:solidFill>
              </a:rPr>
              <a:t>, Sundaresan Rajasekaran</a:t>
            </a:r>
            <a:r>
              <a:rPr lang="en" baseline="30000" sz="1500" b="1">
                <a:solidFill>
                  <a:schemeClr val="lt1"/>
                </a:solidFill>
              </a:rPr>
              <a:t>2</a:t>
            </a:r>
            <a:r>
              <a:rPr lang="en" sz="1500" b="1">
                <a:solidFill>
                  <a:schemeClr val="lt1"/>
                </a:solidFill>
              </a:rPr>
              <a:t>, Gautam Das</a:t>
            </a:r>
            <a:r>
              <a:rPr lang="en" baseline="30000" sz="1500" b="1">
                <a:solidFill>
                  <a:schemeClr val="lt1"/>
                </a:solidFill>
              </a:rPr>
              <a:t>1,3</a:t>
            </a:r>
          </a:p>
          <a:p>
            <a:r>
              <a:t/>
            </a:r>
          </a:p>
          <a:p>
            <a:pPr algn="ctr" rtl="0" lvl="0">
              <a:buNone/>
            </a:pPr>
            <a:r>
              <a:rPr lang="en" baseline="30000">
                <a:solidFill>
                  <a:schemeClr val="accent4"/>
                </a:solidFill>
              </a:rPr>
              <a:t>1</a:t>
            </a:r>
            <a:r>
              <a:rPr lang="en">
                <a:solidFill>
                  <a:schemeClr val="accent4"/>
                </a:solidFill>
              </a:rPr>
              <a:t>University of Texas at Arlington, </a:t>
            </a:r>
            <a:r>
              <a:rPr lang="en" baseline="30000">
                <a:solidFill>
                  <a:schemeClr val="accent4"/>
                </a:solidFill>
              </a:rPr>
              <a:t>2</a:t>
            </a:r>
            <a:r>
              <a:rPr lang="en">
                <a:solidFill>
                  <a:schemeClr val="accent4"/>
                </a:solidFill>
              </a:rPr>
              <a:t>George Washington University, </a:t>
            </a:r>
            <a:r>
              <a:rPr lang="en" baseline="30000">
                <a:solidFill>
                  <a:schemeClr val="accent4"/>
                </a:solidFill>
              </a:rPr>
              <a:t>3</a:t>
            </a:r>
            <a:r>
              <a:rPr lang="en">
                <a:solidFill>
                  <a:schemeClr val="accent4"/>
                </a:solidFill>
              </a:rPr>
              <a:t>Qatar Computing Research Institute</a:t>
            </a:r>
          </a:p>
        </p:txBody>
      </p:sp>
      <p:sp>
        <p:nvSpPr>
          <p:cNvPr name="Shape 33" id="33"/>
          <p:cNvSpPr/>
          <p:nvPr/>
        </p:nvSpPr>
        <p:spPr>
          <a:xfrm>
            <a:off y="5807338" x="523875"/>
            <a:ext cy="1041136" cx="2663104"/>
          </a:xfrm>
          <a:prstGeom prst="rect">
            <a:avLst/>
          </a:prstGeom>
          <a:blipFill>
            <a:blip r:embed="rId5"/>
            <a:stretch>
              <a:fillRect/>
            </a:stretch>
          </a:blipFill>
          <a:ln>
            <a:noFill/>
          </a:ln>
        </p:spPr>
      </p:sp>
      <p:sp>
        <p:nvSpPr>
          <p:cNvPr name="Shape 34" id="34"/>
          <p:cNvSpPr/>
          <p:nvPr/>
        </p:nvSpPr>
        <p:spPr>
          <a:xfrm>
            <a:off y="5672254" x="5658650"/>
            <a:ext cy="1182610" cx="2812096"/>
          </a:xfrm>
          <a:prstGeom prst="rect">
            <a:avLst/>
          </a:prstGeom>
          <a:blipFill>
            <a:blip r:embed="rId6"/>
            <a:stretch>
              <a:fillRect/>
            </a:stretch>
          </a:blipFill>
          <a:ln>
            <a:noFill/>
          </a:ln>
        </p:spPr>
      </p:sp>
      <p:sp>
        <p:nvSpPr>
          <p:cNvPr name="Shape 35" id="35"/>
          <p:cNvSpPr txBox="1"/>
          <p:nvPr/>
        </p:nvSpPr>
        <p:spPr>
          <a:xfrm>
            <a:off y="6532325" x="8736900"/>
            <a:ext cy="319499" cx="450899"/>
          </a:xfrm>
          <a:prstGeom prst="rect">
            <a:avLst/>
          </a:prstGeom>
          <a:noFill/>
        </p:spPr>
        <p:txBody>
          <a:bodyPr bIns="91425" tIns="91425" lIns="91425" anchor="ctr" anchorCtr="0" rIns="91425">
            <a:spAutoFit/>
          </a:bodyPr>
          <a:lstStyle/>
          <a:p>
            <a:pPr algn="ctr" rtl="0" lvl="0">
              <a:buNone/>
            </a:pPr>
            <a:r>
              <a:rPr lang="en" sz="2000">
                <a:solidFill>
                  <a:schemeClr val="accent4"/>
                </a:solidFill>
                <a:latin typeface="Impact"/>
                <a:ea typeface="Impact"/>
                <a:cs typeface="Impact"/>
                <a:sym typeface="Impact"/>
              </a:rPr>
              <a:t>1</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43" id="243"/>
        <p:cNvGrpSpPr/>
        <p:nvPr/>
      </p:nvGrpSpPr>
      <p:grpSpPr>
        <a:xfrm>
          <a:off y="0" x="0"/>
          <a:ext cy="0" cx="0"/>
          <a:chOff y="0" x="0"/>
          <a:chExt cy="0" cx="0"/>
        </a:xfrm>
      </p:grpSpPr>
      <p:sp>
        <p:nvSpPr>
          <p:cNvPr name="Shape 244" id="244"/>
          <p:cNvSpPr txBox="1"/>
          <p:nvPr>
            <p:ph type="title"/>
          </p:nvPr>
        </p:nvSpPr>
        <p:spPr>
          <a:xfrm>
            <a:off y="274637" x="372654"/>
            <a:ext cy="1522199" cx="8483099"/>
          </a:xfrm>
          <a:prstGeom prst="rect">
            <a:avLst/>
          </a:prstGeom>
        </p:spPr>
        <p:txBody>
          <a:bodyPr bIns="91425" tIns="91425" lIns="91425" anchor="b" anchorCtr="0" rIns="91425">
            <a:spAutoFit/>
          </a:bodyPr>
          <a:lstStyle/>
          <a:p>
            <a:pPr rtl="0" lvl="0">
              <a:buNone/>
            </a:pPr>
            <a:r>
              <a:rPr lang="en">
                <a:solidFill>
                  <a:schemeClr val="accent4"/>
                </a:solidFill>
              </a:rPr>
              <a:t>Search Space Pruning:</a:t>
            </a:r>
            <a:r>
              <a:rPr lang="en" sz="4700"/>
              <a:t>WCM</a:t>
            </a:r>
          </a:p>
        </p:txBody>
      </p:sp>
      <p:sp>
        <p:nvSpPr>
          <p:cNvPr name="Shape 245" id="245"/>
          <p:cNvSpPr/>
          <p:nvPr/>
        </p:nvSpPr>
        <p:spPr>
          <a:xfrm flipH="1">
            <a:off y="6266150" x="8525010"/>
            <a:ext cy="582300" cx="610800"/>
          </a:xfrm>
          <a:prstGeom prst="rtTriangle">
            <a:avLst/>
          </a:prstGeom>
          <a:solidFill>
            <a:srgbClr val="000000"/>
          </a:solidFill>
          <a:ln w="19050" cap="flat">
            <a:solidFill>
              <a:srgbClr val="000000"/>
            </a:solidFill>
            <a:prstDash val="solid"/>
            <a:round/>
            <a:headEnd len="med" type="none" w="med"/>
            <a:tailEnd len="med" type="none" w="med"/>
          </a:ln>
        </p:spPr>
        <p:txBody>
          <a:bodyPr bIns="91425" tIns="91425" lIns="91425" anchor="ctr" anchorCtr="0" rIns="91425">
            <a:spAutoFit/>
          </a:bodyPr>
          <a:lstStyle/>
          <a:p/>
        </p:txBody>
      </p:sp>
      <p:sp>
        <p:nvSpPr>
          <p:cNvPr name="Shape 246" id="246"/>
          <p:cNvSpPr txBox="1"/>
          <p:nvPr/>
        </p:nvSpPr>
        <p:spPr>
          <a:xfrm>
            <a:off y="6532325" x="8736900"/>
            <a:ext cy="319499" cx="450899"/>
          </a:xfrm>
          <a:prstGeom prst="rect">
            <a:avLst/>
          </a:prstGeom>
          <a:noFill/>
        </p:spPr>
        <p:txBody>
          <a:bodyPr bIns="91425" tIns="91425" lIns="91425" anchor="ctr" anchorCtr="0" rIns="91425">
            <a:spAutoFit/>
          </a:bodyPr>
          <a:lstStyle/>
          <a:p>
            <a:pPr algn="ctr" rtl="0" lvl="0">
              <a:buNone/>
            </a:pPr>
            <a:r>
              <a:rPr lang="en" sz="2000">
                <a:solidFill>
                  <a:schemeClr val="accent4"/>
                </a:solidFill>
                <a:latin typeface="Impact"/>
                <a:ea typeface="Impact"/>
                <a:cs typeface="Impact"/>
                <a:sym typeface="Impact"/>
              </a:rPr>
              <a:t>7</a:t>
            </a:r>
          </a:p>
        </p:txBody>
      </p:sp>
      <p:sp>
        <p:nvSpPr>
          <p:cNvPr name="Shape 247" id="247"/>
          <p:cNvSpPr txBox="1"/>
          <p:nvPr/>
        </p:nvSpPr>
        <p:spPr>
          <a:xfrm>
            <a:off y="2091687" x="383092"/>
            <a:ext cy="2367600" cx="8351399"/>
          </a:xfrm>
          <a:prstGeom prst="rect">
            <a:avLst/>
          </a:prstGeom>
          <a:solidFill>
            <a:schemeClr val="lt1"/>
          </a:solidFill>
          <a:ln w="28575" cap="flat">
            <a:solidFill>
              <a:srgbClr val="000000"/>
            </a:solidFill>
            <a:prstDash val="solid"/>
            <a:round/>
            <a:headEnd len="med" type="none" w="med"/>
            <a:tailEnd len="med" type="none" w="med"/>
          </a:ln>
        </p:spPr>
        <p:txBody>
          <a:bodyPr bIns="91425" tIns="91425" lIns="91425" anchor="ctr" anchorCtr="0" rIns="91425">
            <a:spAutoFit/>
          </a:bodyPr>
          <a:lstStyle/>
          <a:p>
            <a:pPr indent="-317500" marL="457200" rtl="0" lvl="0">
              <a:lnSpc>
                <a:spcPct val="115000"/>
              </a:lnSpc>
              <a:buClr>
                <a:srgbClr val="000000"/>
              </a:buClr>
              <a:buSzPct val="129629"/>
              <a:buFont typeface="Arial"/>
              <a:buChar char="•"/>
            </a:pPr>
            <a:r>
              <a:rPr lang="en" sz="1800"/>
              <a:t>If a k-tuple group is in skyline then at least one (k-1)-tuple subset of it will also be in skyline.</a:t>
            </a:r>
          </a:p>
          <a:p>
            <a:pPr indent="-317500" marL="457200" rtl="0" lvl="0">
              <a:lnSpc>
                <a:spcPct val="115000"/>
              </a:lnSpc>
              <a:buClr>
                <a:srgbClr val="000000"/>
              </a:buClr>
              <a:buSzPct val="129629"/>
              <a:buFont typeface="Arial"/>
              <a:buChar char="•"/>
            </a:pPr>
            <a:r>
              <a:rPr lang="en" sz="1800"/>
              <a:t>It is applicable in distinct value assumption. We extend this to general cases.</a:t>
            </a:r>
          </a:p>
          <a:p>
            <a:r>
              <a:t/>
            </a:r>
          </a:p>
          <a:p>
            <a:pPr indent="-317500" marL="457200" rtl="0" lvl="0">
              <a:lnSpc>
                <a:spcPct val="115000"/>
              </a:lnSpc>
              <a:buClr>
                <a:srgbClr val="000000"/>
              </a:buClr>
              <a:buSzPct val="129629"/>
              <a:buFont typeface="Arial"/>
              <a:buChar char="•"/>
            </a:pPr>
            <a:r>
              <a:rPr lang="en" sz="1800"/>
              <a:t>We develop an iterative algorithm based on this property.</a:t>
            </a:r>
          </a:p>
          <a:p>
            <a:r>
              <a:t/>
            </a:r>
          </a:p>
          <a:p>
            <a:pPr indent="-317500" marL="457200" rtl="0" lvl="0">
              <a:lnSpc>
                <a:spcPct val="115000"/>
              </a:lnSpc>
              <a:buClr>
                <a:srgbClr val="000000"/>
              </a:buClr>
              <a:buSzPct val="137254"/>
              <a:buFont typeface="Arial"/>
              <a:buChar char="•"/>
            </a:pPr>
            <a:r>
              <a:rPr lang="en" sz="1700"/>
              <a:t>WCM is satisfied by MIN and MAX. SUM does not satisfy this property.</a:t>
            </a:r>
          </a:p>
        </p:txBody>
      </p:sp>
      <p:sp>
        <p:nvSpPr>
          <p:cNvPr name="Shape 248" id="248"/>
          <p:cNvSpPr txBox="1"/>
          <p:nvPr/>
        </p:nvSpPr>
        <p:spPr>
          <a:xfrm>
            <a:off y="4829825" x="448854"/>
            <a:ext cy="432299" cx="1117799"/>
          </a:xfrm>
          <a:prstGeom prst="rect">
            <a:avLst/>
          </a:prstGeom>
          <a:noFill/>
          <a:ln w="19050" cap="flat">
            <a:solidFill>
              <a:srgbClr val="000000"/>
            </a:solidFill>
            <a:prstDash val="solid"/>
            <a:round/>
            <a:headEnd len="med" type="none" w="med"/>
            <a:tailEnd len="med" type="none" w="med"/>
          </a:ln>
        </p:spPr>
        <p:txBody>
          <a:bodyPr bIns="91425" tIns="91425" lIns="91425" anchor="t" anchorCtr="0" rIns="91425">
            <a:spAutoFit/>
          </a:bodyPr>
          <a:lstStyle/>
          <a:p>
            <a:pPr>
              <a:buNone/>
            </a:pPr>
            <a:r>
              <a:rPr lang="en"/>
              <a:t>Sky(D, k-1)</a:t>
            </a:r>
          </a:p>
        </p:txBody>
      </p:sp>
      <p:sp>
        <p:nvSpPr>
          <p:cNvPr name="Shape 249" id="249"/>
          <p:cNvSpPr txBox="1"/>
          <p:nvPr/>
        </p:nvSpPr>
        <p:spPr>
          <a:xfrm>
            <a:off y="4829825" x="2049054"/>
            <a:ext cy="432299" cx="1737899"/>
          </a:xfrm>
          <a:prstGeom prst="rect">
            <a:avLst/>
          </a:prstGeom>
          <a:noFill/>
          <a:ln w="19050" cap="flat">
            <a:solidFill>
              <a:srgbClr val="000000"/>
            </a:solidFill>
            <a:prstDash val="solid"/>
            <a:round/>
            <a:headEnd len="med" type="none" w="med"/>
            <a:tailEnd len="med" type="none" w="med"/>
          </a:ln>
        </p:spPr>
        <p:txBody>
          <a:bodyPr bIns="91425" tIns="91425" lIns="91425" anchor="t" anchorCtr="0" rIns="91425">
            <a:spAutoFit/>
          </a:bodyPr>
          <a:lstStyle/>
          <a:p>
            <a:pPr rtl="0" lvl="0">
              <a:buNone/>
            </a:pPr>
            <a:r>
              <a:rPr lang="en"/>
              <a:t>G U {t} where t </a:t>
            </a:r>
            <a:r>
              <a:rPr lang="en" sz="1300"/>
              <a:t>∉ G</a:t>
            </a:r>
          </a:p>
        </p:txBody>
      </p:sp>
      <p:sp>
        <p:nvSpPr>
          <p:cNvPr name="Shape 250" id="250"/>
          <p:cNvSpPr txBox="1"/>
          <p:nvPr/>
        </p:nvSpPr>
        <p:spPr>
          <a:xfrm>
            <a:off y="4829825" x="4254679"/>
            <a:ext cy="432299" cx="1493700"/>
          </a:xfrm>
          <a:prstGeom prst="rect">
            <a:avLst/>
          </a:prstGeom>
          <a:noFill/>
          <a:ln w="19050" cap="flat">
            <a:solidFill>
              <a:srgbClr val="000000"/>
            </a:solidFill>
            <a:prstDash val="solid"/>
            <a:round/>
            <a:headEnd len="med" type="none" w="med"/>
            <a:tailEnd len="med" type="none" w="med"/>
          </a:ln>
        </p:spPr>
        <p:txBody>
          <a:bodyPr bIns="91425" tIns="91425" lIns="91425" anchor="t" anchorCtr="0" rIns="91425">
            <a:spAutoFit/>
          </a:bodyPr>
          <a:lstStyle/>
          <a:p>
            <a:pPr rtl="0" lvl="0">
              <a:buNone/>
            </a:pPr>
            <a:r>
              <a:rPr lang="en"/>
              <a:t>Candidate(D, k)</a:t>
            </a:r>
          </a:p>
        </p:txBody>
      </p:sp>
      <p:sp>
        <p:nvSpPr>
          <p:cNvPr name="Shape 251" id="251"/>
          <p:cNvSpPr txBox="1"/>
          <p:nvPr/>
        </p:nvSpPr>
        <p:spPr>
          <a:xfrm>
            <a:off y="4829825" x="6127304"/>
            <a:ext cy="432299" cx="977100"/>
          </a:xfrm>
          <a:prstGeom prst="rect">
            <a:avLst/>
          </a:prstGeom>
          <a:noFill/>
          <a:ln w="19050" cap="flat">
            <a:solidFill>
              <a:srgbClr val="000000"/>
            </a:solidFill>
            <a:prstDash val="solid"/>
            <a:round/>
            <a:headEnd len="med" type="none" w="med"/>
            <a:tailEnd len="med" type="none" w="med"/>
          </a:ln>
        </p:spPr>
        <p:txBody>
          <a:bodyPr bIns="91425" tIns="91425" lIns="91425" anchor="t" anchorCtr="0" rIns="91425">
            <a:spAutoFit/>
          </a:bodyPr>
          <a:lstStyle/>
          <a:p>
            <a:pPr rtl="0" lvl="0">
              <a:buNone/>
            </a:pPr>
            <a:r>
              <a:rPr lang="en"/>
              <a:t>Sky(D, k)</a:t>
            </a:r>
          </a:p>
        </p:txBody>
      </p:sp>
      <p:cxnSp>
        <p:nvCxnSpPr>
          <p:cNvPr name="Shape 252" id="252"/>
          <p:cNvCxnSpPr>
            <a:stCxn id="248" idx="3"/>
            <a:endCxn id="249" idx="1"/>
          </p:cNvCxnSpPr>
          <p:nvPr/>
        </p:nvCxnSpPr>
        <p:spPr>
          <a:xfrm>
            <a:off y="5045974" x="1566654"/>
            <a:ext cy="0" cx="482400"/>
          </a:xfrm>
          <a:prstGeom prst="straightConnector1">
            <a:avLst/>
          </a:prstGeom>
          <a:noFill/>
          <a:ln w="19050" cap="flat">
            <a:solidFill>
              <a:schemeClr val="dk2"/>
            </a:solidFill>
            <a:prstDash val="solid"/>
            <a:round/>
            <a:headEnd len="lg" type="none" w="lg"/>
            <a:tailEnd len="lg" type="triangle" w="lg"/>
          </a:ln>
        </p:spPr>
      </p:cxnSp>
      <p:cxnSp>
        <p:nvCxnSpPr>
          <p:cNvPr name="Shape 253" id="253"/>
          <p:cNvCxnSpPr>
            <a:stCxn id="249" idx="3"/>
            <a:endCxn id="250" idx="1"/>
          </p:cNvCxnSpPr>
          <p:nvPr/>
        </p:nvCxnSpPr>
        <p:spPr>
          <a:xfrm>
            <a:off y="5045974" x="3786954"/>
            <a:ext cy="0" cx="467725"/>
          </a:xfrm>
          <a:prstGeom prst="straightConnector1">
            <a:avLst/>
          </a:prstGeom>
          <a:noFill/>
          <a:ln w="19050" cap="flat">
            <a:solidFill>
              <a:schemeClr val="dk2"/>
            </a:solidFill>
            <a:prstDash val="solid"/>
            <a:round/>
            <a:headEnd len="lg" type="none" w="lg"/>
            <a:tailEnd len="lg" type="triangle" w="lg"/>
          </a:ln>
        </p:spPr>
      </p:cxnSp>
      <p:cxnSp>
        <p:nvCxnSpPr>
          <p:cNvPr name="Shape 254" id="254"/>
          <p:cNvCxnSpPr>
            <a:stCxn id="250" idx="3"/>
            <a:endCxn id="251" idx="1"/>
          </p:cNvCxnSpPr>
          <p:nvPr/>
        </p:nvCxnSpPr>
        <p:spPr>
          <a:xfrm>
            <a:off y="5045974" x="5748379"/>
            <a:ext cy="0" cx="378924"/>
          </a:xfrm>
          <a:prstGeom prst="straightConnector1">
            <a:avLst/>
          </a:prstGeom>
          <a:noFill/>
          <a:ln w="19050" cap="flat">
            <a:solidFill>
              <a:schemeClr val="dk2"/>
            </a:solidFill>
            <a:prstDash val="solid"/>
            <a:round/>
            <a:headEnd len="lg" type="none" w="lg"/>
            <a:tailEnd len="lg" type="triangle" w="lg"/>
          </a:ln>
        </p:spPr>
      </p:cxn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58" id="258"/>
        <p:cNvGrpSpPr/>
        <p:nvPr/>
      </p:nvGrpSpPr>
      <p:grpSpPr>
        <a:xfrm>
          <a:off y="0" x="0"/>
          <a:ext cy="0" cx="0"/>
          <a:chOff y="0" x="0"/>
          <a:chExt cy="0" cx="0"/>
        </a:xfrm>
      </p:grpSpPr>
      <p:sp>
        <p:nvSpPr>
          <p:cNvPr name="Shape 259" id="259"/>
          <p:cNvSpPr txBox="1"/>
          <p:nvPr>
            <p:ph type="title"/>
          </p:nvPr>
        </p:nvSpPr>
        <p:spPr>
          <a:xfrm>
            <a:off y="274637" x="457200"/>
            <a:ext cy="1522199" cx="8229600"/>
          </a:xfrm>
          <a:prstGeom prst="rect">
            <a:avLst/>
          </a:prstGeom>
        </p:spPr>
        <p:txBody>
          <a:bodyPr bIns="91425" tIns="91425" lIns="91425" anchor="b" anchorCtr="0" rIns="91425">
            <a:spAutoFit/>
          </a:bodyPr>
          <a:lstStyle/>
          <a:p>
            <a:pPr>
              <a:buNone/>
            </a:pPr>
            <a:r>
              <a:rPr lang="en">
                <a:solidFill>
                  <a:schemeClr val="accent4"/>
                </a:solidFill>
              </a:rPr>
              <a:t>Input Pruning</a:t>
            </a:r>
          </a:p>
        </p:txBody>
      </p:sp>
      <p:sp>
        <p:nvSpPr>
          <p:cNvPr name="Shape 260" id="260"/>
          <p:cNvSpPr/>
          <p:nvPr/>
        </p:nvSpPr>
        <p:spPr>
          <a:xfrm flipH="1">
            <a:off y="6266150" x="8525010"/>
            <a:ext cy="582300" cx="610800"/>
          </a:xfrm>
          <a:prstGeom prst="rtTriangle">
            <a:avLst/>
          </a:prstGeom>
          <a:solidFill>
            <a:srgbClr val="000000"/>
          </a:solidFill>
          <a:ln w="19050" cap="flat">
            <a:solidFill>
              <a:srgbClr val="000000"/>
            </a:solidFill>
            <a:prstDash val="solid"/>
            <a:round/>
            <a:headEnd len="med" type="none" w="med"/>
            <a:tailEnd len="med" type="none" w="med"/>
          </a:ln>
        </p:spPr>
        <p:txBody>
          <a:bodyPr bIns="91425" tIns="91425" lIns="91425" anchor="ctr" anchorCtr="0" rIns="91425">
            <a:spAutoFit/>
          </a:bodyPr>
          <a:lstStyle/>
          <a:p/>
        </p:txBody>
      </p:sp>
      <p:sp>
        <p:nvSpPr>
          <p:cNvPr name="Shape 261" id="261"/>
          <p:cNvSpPr txBox="1"/>
          <p:nvPr/>
        </p:nvSpPr>
        <p:spPr>
          <a:xfrm>
            <a:off y="6532325" x="8736900"/>
            <a:ext cy="319499" cx="450899"/>
          </a:xfrm>
          <a:prstGeom prst="rect">
            <a:avLst/>
          </a:prstGeom>
          <a:noFill/>
        </p:spPr>
        <p:txBody>
          <a:bodyPr bIns="91425" tIns="91425" lIns="91425" anchor="ctr" anchorCtr="0" rIns="91425">
            <a:spAutoFit/>
          </a:bodyPr>
          <a:lstStyle/>
          <a:p>
            <a:pPr algn="ctr" rtl="0" lvl="0">
              <a:buNone/>
            </a:pPr>
            <a:r>
              <a:rPr lang="en" sz="2000">
                <a:solidFill>
                  <a:schemeClr val="accent4"/>
                </a:solidFill>
                <a:latin typeface="Impact"/>
                <a:ea typeface="Impact"/>
                <a:cs typeface="Impact"/>
                <a:sym typeface="Impact"/>
              </a:rPr>
              <a:t>8</a:t>
            </a:r>
          </a:p>
        </p:txBody>
      </p:sp>
      <p:graphicFrame>
        <p:nvGraphicFramePr>
          <p:cNvPr name="Shape 262" id="262"/>
          <p:cNvGraphicFramePr/>
          <p:nvPr/>
        </p:nvGraphicFramePr>
        <p:xfrm>
          <a:off y="2404200" x="4664400"/>
          <a:ext cy="3000000" cx="3000000"/>
        </p:xfrm>
        <a:graphic>
          <a:graphicData uri="http://schemas.openxmlformats.org/drawingml/2006/table">
            <a:tbl>
              <a:tblPr>
                <a:noFill/>
                <a:tableStyleId>{202FA0F7-F471-46AC-ADD0-901F47446F1B}</a:tableStyleId>
              </a:tblPr>
              <a:tblGrid>
                <a:gridCol w="707575"/>
                <a:gridCol w="1051225"/>
                <a:gridCol w="1138875"/>
                <a:gridCol w="1081400"/>
              </a:tblGrid>
              <a:tr h="381000">
                <a:tc>
                  <a:txBody>
                    <a:bodyPr>
                      <a:spAutoFit/>
                    </a:bodyPr>
                    <a:lstStyle/>
                    <a:p/>
                  </a:txBody>
                  <a:tcPr marB="91425" marT="91425" marR="91425" marL="91425"/>
                </a:tc>
                <a:tc>
                  <a:txBody>
                    <a:bodyPr>
                      <a:spAutoFit/>
                    </a:bodyPr>
                    <a:lstStyle/>
                    <a:p>
                      <a:pPr algn="ctr" rtl="0" lvl="0">
                        <a:buNone/>
                      </a:pPr>
                      <a:r>
                        <a:rPr lang="en"/>
                        <a:t>Points</a:t>
                      </a:r>
                    </a:p>
                  </a:txBody>
                  <a:tcPr marB="91425" marT="91425" marR="91425" marL="91425"/>
                </a:tc>
                <a:tc>
                  <a:txBody>
                    <a:bodyPr>
                      <a:spAutoFit/>
                    </a:bodyPr>
                    <a:lstStyle/>
                    <a:p>
                      <a:pPr algn="ctr" rtl="0" lvl="0">
                        <a:buNone/>
                      </a:pPr>
                      <a:r>
                        <a:rPr lang="en"/>
                        <a:t>Rebounds</a:t>
                      </a:r>
                    </a:p>
                  </a:txBody>
                  <a:tcPr marB="91425" marT="91425" marR="91425" marL="91425"/>
                </a:tc>
                <a:tc>
                  <a:txBody>
                    <a:bodyPr>
                      <a:spAutoFit/>
                    </a:bodyPr>
                    <a:lstStyle/>
                    <a:p>
                      <a:pPr algn="ctr" rtl="0" lvl="0">
                        <a:buNone/>
                      </a:pPr>
                      <a:r>
                        <a:rPr lang="en"/>
                        <a:t>Blocks</a:t>
                      </a:r>
                    </a:p>
                  </a:txBody>
                  <a:tcPr marB="91425" marT="91425" marR="91425" marL="91425"/>
                </a:tc>
              </a:tr>
              <a:tr h="381000">
                <a:tc>
                  <a:txBody>
                    <a:bodyPr>
                      <a:spAutoFit/>
                    </a:bodyPr>
                    <a:lstStyle/>
                    <a:p>
                      <a:pPr rtl="0" lvl="0">
                        <a:buNone/>
                      </a:pPr>
                      <a:r>
                        <a:rPr lang="en"/>
                        <a:t>P1</a:t>
                      </a:r>
                    </a:p>
                  </a:txBody>
                  <a:tcPr marB="91425" marT="91425" marR="91425" marL="91425">
                    <a:solidFill>
                      <a:schemeClr val="lt1"/>
                    </a:solidFill>
                  </a:tcPr>
                </a:tc>
                <a:tc>
                  <a:txBody>
                    <a:bodyPr>
                      <a:spAutoFit/>
                    </a:bodyPr>
                    <a:lstStyle/>
                    <a:p>
                      <a:pPr algn="ctr" rtl="0" lvl="0">
                        <a:buNone/>
                      </a:pPr>
                      <a:r>
                        <a:rPr lang="en"/>
                        <a:t>3</a:t>
                      </a:r>
                    </a:p>
                  </a:txBody>
                  <a:tcPr marB="91425" marT="91425" marR="91425" marL="91425">
                    <a:solidFill>
                      <a:schemeClr val="lt1"/>
                    </a:solidFill>
                  </a:tcPr>
                </a:tc>
                <a:tc>
                  <a:txBody>
                    <a:bodyPr>
                      <a:spAutoFit/>
                    </a:bodyPr>
                    <a:lstStyle/>
                    <a:p>
                      <a:pPr algn="ctr" rtl="0" lvl="0">
                        <a:buNone/>
                      </a:pPr>
                      <a:r>
                        <a:rPr lang="en"/>
                        <a:t>4</a:t>
                      </a:r>
                    </a:p>
                  </a:txBody>
                  <a:tcPr marB="91425" marT="91425" marR="91425" marL="91425">
                    <a:solidFill>
                      <a:schemeClr val="lt1"/>
                    </a:solidFill>
                  </a:tcPr>
                </a:tc>
                <a:tc>
                  <a:txBody>
                    <a:bodyPr>
                      <a:spAutoFit/>
                    </a:bodyPr>
                    <a:lstStyle/>
                    <a:p>
                      <a:pPr algn="ctr" rtl="0" lvl="0">
                        <a:buNone/>
                      </a:pPr>
                      <a:r>
                        <a:rPr lang="en"/>
                        <a:t>5</a:t>
                      </a:r>
                    </a:p>
                  </a:txBody>
                  <a:tcPr marB="91425" marT="91425" marR="91425" marL="91425">
                    <a:solidFill>
                      <a:schemeClr val="lt1"/>
                    </a:solidFill>
                  </a:tcPr>
                </a:tc>
              </a:tr>
              <a:tr h="381000">
                <a:tc>
                  <a:txBody>
                    <a:bodyPr>
                      <a:spAutoFit/>
                    </a:bodyPr>
                    <a:lstStyle/>
                    <a:p>
                      <a:pPr rtl="0" lvl="0">
                        <a:buNone/>
                      </a:pPr>
                      <a:r>
                        <a:rPr lang="en"/>
                        <a:t>P2</a:t>
                      </a:r>
                    </a:p>
                  </a:txBody>
                  <a:tcPr marB="91425" marT="91425" marR="91425" marL="91425"/>
                </a:tc>
                <a:tc>
                  <a:txBody>
                    <a:bodyPr>
                      <a:spAutoFit/>
                    </a:bodyPr>
                    <a:lstStyle/>
                    <a:p>
                      <a:pPr algn="ctr" rtl="0" lvl="0">
                        <a:buNone/>
                      </a:pPr>
                      <a:r>
                        <a:rPr lang="en"/>
                        <a:t>4</a:t>
                      </a:r>
                    </a:p>
                  </a:txBody>
                  <a:tcPr marB="91425" marT="91425" marR="91425" marL="91425"/>
                </a:tc>
                <a:tc>
                  <a:txBody>
                    <a:bodyPr>
                      <a:spAutoFit/>
                    </a:bodyPr>
                    <a:lstStyle/>
                    <a:p>
                      <a:pPr algn="ctr" rtl="0" lvl="0">
                        <a:buNone/>
                      </a:pPr>
                      <a:r>
                        <a:rPr lang="en"/>
                        <a:t>2</a:t>
                      </a:r>
                    </a:p>
                  </a:txBody>
                  <a:tcPr marB="91425" marT="91425" marR="91425" marL="91425"/>
                </a:tc>
                <a:tc>
                  <a:txBody>
                    <a:bodyPr>
                      <a:spAutoFit/>
                    </a:bodyPr>
                    <a:lstStyle/>
                    <a:p>
                      <a:pPr algn="ctr" rtl="0" lvl="0">
                        <a:buNone/>
                      </a:pPr>
                      <a:r>
                        <a:rPr lang="en"/>
                        <a:t>3</a:t>
                      </a:r>
                    </a:p>
                  </a:txBody>
                  <a:tcPr marB="91425" marT="91425" marR="91425" marL="91425"/>
                </a:tc>
              </a:tr>
              <a:tr h="381000">
                <a:tc>
                  <a:txBody>
                    <a:bodyPr>
                      <a:spAutoFit/>
                    </a:bodyPr>
                    <a:lstStyle/>
                    <a:p>
                      <a:pPr rtl="0" lvl="0">
                        <a:buNone/>
                      </a:pPr>
                      <a:r>
                        <a:rPr lang="en"/>
                        <a:t>P3</a:t>
                      </a:r>
                    </a:p>
                  </a:txBody>
                  <a:tcPr marB="91425" marT="91425" marR="91425" marL="91425">
                    <a:solidFill>
                      <a:schemeClr val="lt1"/>
                    </a:solidFill>
                  </a:tcPr>
                </a:tc>
                <a:tc>
                  <a:txBody>
                    <a:bodyPr>
                      <a:spAutoFit/>
                    </a:bodyPr>
                    <a:lstStyle/>
                    <a:p>
                      <a:pPr algn="ctr" rtl="0" lvl="0">
                        <a:buNone/>
                      </a:pPr>
                      <a:r>
                        <a:rPr lang="en"/>
                        <a:t>4</a:t>
                      </a:r>
                    </a:p>
                  </a:txBody>
                  <a:tcPr marB="91425" marT="91425" marR="91425" marL="91425">
                    <a:solidFill>
                      <a:schemeClr val="lt1"/>
                    </a:solidFill>
                  </a:tcPr>
                </a:tc>
                <a:tc>
                  <a:txBody>
                    <a:bodyPr>
                      <a:spAutoFit/>
                    </a:bodyPr>
                    <a:lstStyle/>
                    <a:p>
                      <a:pPr algn="ctr" rtl="0" lvl="0">
                        <a:buNone/>
                      </a:pPr>
                      <a:r>
                        <a:rPr lang="en"/>
                        <a:t>5</a:t>
                      </a:r>
                    </a:p>
                  </a:txBody>
                  <a:tcPr marB="91425" marT="91425" marR="91425" marL="91425">
                    <a:solidFill>
                      <a:schemeClr val="lt1"/>
                    </a:solidFill>
                  </a:tcPr>
                </a:tc>
                <a:tc>
                  <a:txBody>
                    <a:bodyPr>
                      <a:spAutoFit/>
                    </a:bodyPr>
                    <a:lstStyle/>
                    <a:p>
                      <a:pPr algn="ctr" rtl="0" lvl="0">
                        <a:buNone/>
                      </a:pPr>
                      <a:r>
                        <a:rPr lang="en"/>
                        <a:t>3</a:t>
                      </a:r>
                    </a:p>
                  </a:txBody>
                  <a:tcPr marB="91425" marT="91425" marR="91425" marL="91425">
                    <a:solidFill>
                      <a:schemeClr val="lt1"/>
                    </a:solidFill>
                  </a:tcPr>
                </a:tc>
              </a:tr>
              <a:tr h="381000">
                <a:tc>
                  <a:txBody>
                    <a:bodyPr>
                      <a:spAutoFit/>
                    </a:bodyPr>
                    <a:lstStyle/>
                    <a:p>
                      <a:pPr rtl="0" lvl="0">
                        <a:buNone/>
                      </a:pPr>
                      <a:r>
                        <a:rPr lang="en"/>
                        <a:t>P4</a:t>
                      </a:r>
                    </a:p>
                  </a:txBody>
                  <a:tcPr marB="91425" marT="91425" marR="91425" marL="91425">
                    <a:solidFill>
                      <a:srgbClr val="E06666"/>
                    </a:solidFill>
                  </a:tcPr>
                </a:tc>
                <a:tc>
                  <a:txBody>
                    <a:bodyPr>
                      <a:spAutoFit/>
                    </a:bodyPr>
                    <a:lstStyle/>
                    <a:p>
                      <a:pPr algn="ctr" rtl="0" lvl="0">
                        <a:buNone/>
                      </a:pPr>
                      <a:r>
                        <a:rPr lang="en"/>
                        <a:t>2</a:t>
                      </a:r>
                    </a:p>
                  </a:txBody>
                  <a:tcPr marB="91425" marT="91425" marR="91425" marL="91425">
                    <a:solidFill>
                      <a:srgbClr val="E06666"/>
                    </a:solidFill>
                  </a:tcPr>
                </a:tc>
                <a:tc>
                  <a:txBody>
                    <a:bodyPr>
                      <a:spAutoFit/>
                    </a:bodyPr>
                    <a:lstStyle/>
                    <a:p>
                      <a:pPr algn="ctr" rtl="0" lvl="0">
                        <a:buNone/>
                      </a:pPr>
                      <a:r>
                        <a:rPr lang="en"/>
                        <a:t>1</a:t>
                      </a:r>
                    </a:p>
                  </a:txBody>
                  <a:tcPr marB="91425" marT="91425" marR="91425" marL="91425">
                    <a:solidFill>
                      <a:srgbClr val="E06666"/>
                    </a:solidFill>
                  </a:tcPr>
                </a:tc>
                <a:tc>
                  <a:txBody>
                    <a:bodyPr>
                      <a:spAutoFit/>
                    </a:bodyPr>
                    <a:lstStyle/>
                    <a:p>
                      <a:pPr algn="ctr" rtl="0" lvl="0">
                        <a:buNone/>
                      </a:pPr>
                      <a:r>
                        <a:rPr lang="en"/>
                        <a:t>2</a:t>
                      </a:r>
                    </a:p>
                  </a:txBody>
                  <a:tcPr marB="91425" marT="91425" marR="91425" marL="91425">
                    <a:solidFill>
                      <a:srgbClr val="E06666"/>
                    </a:solidFill>
                  </a:tcPr>
                </a:tc>
              </a:tr>
              <a:tr h="381000">
                <a:tc>
                  <a:txBody>
                    <a:bodyPr>
                      <a:spAutoFit/>
                    </a:bodyPr>
                    <a:lstStyle/>
                    <a:p>
                      <a:pPr rtl="0" lvl="0">
                        <a:buNone/>
                      </a:pPr>
                      <a:r>
                        <a:rPr lang="en"/>
                        <a:t>P5</a:t>
                      </a:r>
                    </a:p>
                  </a:txBody>
                  <a:tcPr marB="91425" marT="91425" marR="91425" marL="91425">
                    <a:solidFill>
                      <a:schemeClr val="lt1"/>
                    </a:solidFill>
                  </a:tcPr>
                </a:tc>
                <a:tc>
                  <a:txBody>
                    <a:bodyPr>
                      <a:spAutoFit/>
                    </a:bodyPr>
                    <a:lstStyle/>
                    <a:p>
                      <a:pPr algn="ctr" rtl="0" lvl="0">
                        <a:buNone/>
                      </a:pPr>
                      <a:r>
                        <a:rPr lang="en"/>
                        <a:t>4</a:t>
                      </a:r>
                    </a:p>
                  </a:txBody>
                  <a:tcPr marB="91425" marT="91425" marR="91425" marL="91425">
                    <a:solidFill>
                      <a:schemeClr val="lt1"/>
                    </a:solidFill>
                  </a:tcPr>
                </a:tc>
                <a:tc>
                  <a:txBody>
                    <a:bodyPr>
                      <a:spAutoFit/>
                    </a:bodyPr>
                    <a:lstStyle/>
                    <a:p>
                      <a:pPr algn="ctr" rtl="0" lvl="0">
                        <a:buNone/>
                      </a:pPr>
                      <a:r>
                        <a:rPr lang="en"/>
                        <a:t>1</a:t>
                      </a:r>
                    </a:p>
                  </a:txBody>
                  <a:tcPr marB="91425" marT="91425" marR="91425" marL="91425">
                    <a:solidFill>
                      <a:schemeClr val="lt1"/>
                    </a:solidFill>
                  </a:tcPr>
                </a:tc>
                <a:tc>
                  <a:txBody>
                    <a:bodyPr>
                      <a:spAutoFit/>
                    </a:bodyPr>
                    <a:lstStyle/>
                    <a:p>
                      <a:pPr algn="ctr" rtl="0" lvl="0">
                        <a:buNone/>
                      </a:pPr>
                      <a:r>
                        <a:rPr lang="en"/>
                        <a:t>2</a:t>
                      </a:r>
                    </a:p>
                  </a:txBody>
                  <a:tcPr marB="91425" marT="91425" marR="91425" marL="91425">
                    <a:solidFill>
                      <a:schemeClr val="lt1"/>
                    </a:solidFill>
                  </a:tcPr>
                </a:tc>
              </a:tr>
            </a:tbl>
          </a:graphicData>
        </a:graphic>
      </p:graphicFrame>
      <p:sp>
        <p:nvSpPr>
          <p:cNvPr name="Shape 263" id="263"/>
          <p:cNvSpPr txBox="1"/>
          <p:nvPr/>
        </p:nvSpPr>
        <p:spPr>
          <a:xfrm>
            <a:off y="2023200" x="16693"/>
            <a:ext cy="3758099" cx="4584300"/>
          </a:xfrm>
          <a:prstGeom prst="rect">
            <a:avLst/>
          </a:prstGeom>
          <a:noFill/>
        </p:spPr>
        <p:txBody>
          <a:bodyPr bIns="91425" tIns="91425" lIns="91425" anchor="t" anchorCtr="0" rIns="91425">
            <a:spAutoFit/>
          </a:bodyPr>
          <a:lstStyle/>
          <a:p>
            <a:pPr indent="-317500" marL="457200" rtl="0" lvl="0">
              <a:buClr>
                <a:srgbClr val="000000"/>
              </a:buClr>
              <a:buSzPct val="137254"/>
              <a:buFont typeface="Arial"/>
              <a:buChar char="•"/>
            </a:pPr>
            <a:r>
              <a:rPr lang="en" sz="1700"/>
              <a:t>
</a:t>
            </a:r>
            <a:r>
              <a:rPr lang="en" sz="1700"/>
              <a:t>If a tuple is dominated by k or more than k tuples, it can be discarded.</a:t>
            </a:r>
          </a:p>
          <a:p>
            <a:r>
              <a:t/>
            </a:r>
          </a:p>
          <a:p>
            <a:pPr indent="-317500" marL="457200" rtl="0" lvl="0">
              <a:buClr>
                <a:srgbClr val="000000"/>
              </a:buClr>
              <a:buSzPct val="137254"/>
              <a:buFont typeface="Arial"/>
              <a:buChar char="•"/>
            </a:pPr>
            <a:r>
              <a:rPr lang="en" sz="1700"/>
              <a:t>Example:</a:t>
            </a:r>
          </a:p>
          <a:p>
            <a:r>
              <a:t/>
            </a:r>
          </a:p>
          <a:p>
            <a:pPr indent="-317500" marL="914400" rtl="0" lvl="0">
              <a:buClr>
                <a:srgbClr val="000000"/>
              </a:buClr>
              <a:buSzPct val="82352"/>
              <a:buFont typeface="Wingdings"/>
              <a:buChar char="§"/>
            </a:pPr>
            <a:r>
              <a:rPr lang="en" sz="1700"/>
              <a:t>P4 is dominated by 4 players.</a:t>
            </a:r>
          </a:p>
          <a:p>
            <a:pPr indent="-317500" marL="914400" rtl="0" lvl="0">
              <a:buClr>
                <a:srgbClr val="000000"/>
              </a:buClr>
              <a:buSzPct val="82352"/>
              <a:buFont typeface="Wingdings"/>
              <a:buChar char="§"/>
            </a:pPr>
            <a:r>
              <a:rPr lang="en" sz="1700"/>
              <a:t>All </a:t>
            </a:r>
            <a:r>
              <a:rPr lang="en" sz="1700" b="1"/>
              <a:t>unique skyline vectors</a:t>
            </a:r>
            <a:r>
              <a:rPr lang="en" sz="1700"/>
              <a:t> can be found without requiring P4.</a:t>
            </a:r>
          </a:p>
          <a:p>
            <a:pPr indent="-317500" marL="914400" rtl="0" lvl="0">
              <a:buClr>
                <a:srgbClr val="000000"/>
              </a:buClr>
              <a:buSzPct val="82352"/>
              <a:buFont typeface="Wingdings"/>
              <a:buChar char="§"/>
            </a:pPr>
            <a:r>
              <a:rPr lang="en" sz="1700"/>
              <a:t>So, we can exclude P4 from input tuples.</a:t>
            </a:r>
          </a:p>
          <a:p>
            <a:r>
              <a:t/>
            </a:r>
          </a:p>
          <a:p>
            <a:pPr indent="-317500" marL="457200" rtl="0" lvl="0">
              <a:buClr>
                <a:srgbClr val="000000"/>
              </a:buClr>
              <a:buSzPct val="137254"/>
              <a:buFont typeface="Arial"/>
              <a:buChar char="•"/>
            </a:pPr>
            <a:r>
              <a:rPr lang="en" sz="1700"/>
              <a:t>For MAX, it is sufficient to consider only skyline tuples.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67" id="267"/>
        <p:cNvGrpSpPr/>
        <p:nvPr/>
      </p:nvGrpSpPr>
      <p:grpSpPr>
        <a:xfrm>
          <a:off y="0" x="0"/>
          <a:ext cy="0" cx="0"/>
          <a:chOff y="0" x="0"/>
          <a:chExt cy="0" cx="0"/>
        </a:xfrm>
      </p:grpSpPr>
      <p:sp>
        <p:nvSpPr>
          <p:cNvPr name="Shape 268" id="268"/>
          <p:cNvSpPr txBox="1"/>
          <p:nvPr>
            <p:ph type="title"/>
          </p:nvPr>
        </p:nvSpPr>
        <p:spPr>
          <a:xfrm>
            <a:off y="274637" x="457200"/>
            <a:ext cy="1522199" cx="8229600"/>
          </a:xfrm>
          <a:prstGeom prst="rect">
            <a:avLst/>
          </a:prstGeom>
        </p:spPr>
        <p:txBody>
          <a:bodyPr bIns="91425" tIns="91425" lIns="91425" anchor="b" anchorCtr="0" rIns="91425">
            <a:spAutoFit/>
          </a:bodyPr>
          <a:lstStyle/>
          <a:p>
            <a:pPr>
              <a:buNone/>
            </a:pPr>
            <a:r>
              <a:rPr lang="en">
                <a:solidFill>
                  <a:schemeClr val="accent4"/>
                </a:solidFill>
              </a:rPr>
              <a:t>Output Pruning</a:t>
            </a:r>
          </a:p>
        </p:txBody>
      </p:sp>
      <p:sp>
        <p:nvSpPr>
          <p:cNvPr name="Shape 269" id="269"/>
          <p:cNvSpPr/>
          <p:nvPr/>
        </p:nvSpPr>
        <p:spPr>
          <a:xfrm flipH="1">
            <a:off y="6266150" x="8525010"/>
            <a:ext cy="582300" cx="610800"/>
          </a:xfrm>
          <a:prstGeom prst="rtTriangle">
            <a:avLst/>
          </a:prstGeom>
          <a:solidFill>
            <a:srgbClr val="000000"/>
          </a:solidFill>
          <a:ln w="19050" cap="flat">
            <a:solidFill>
              <a:srgbClr val="000000"/>
            </a:solidFill>
            <a:prstDash val="solid"/>
            <a:round/>
            <a:headEnd len="med" type="none" w="med"/>
            <a:tailEnd len="med" type="none" w="med"/>
          </a:ln>
        </p:spPr>
        <p:txBody>
          <a:bodyPr bIns="91425" tIns="91425" lIns="91425" anchor="ctr" anchorCtr="0" rIns="91425">
            <a:spAutoFit/>
          </a:bodyPr>
          <a:lstStyle/>
          <a:p/>
        </p:txBody>
      </p:sp>
      <p:sp>
        <p:nvSpPr>
          <p:cNvPr name="Shape 270" id="270"/>
          <p:cNvSpPr txBox="1"/>
          <p:nvPr/>
        </p:nvSpPr>
        <p:spPr>
          <a:xfrm>
            <a:off y="6532325" x="8736900"/>
            <a:ext cy="319499" cx="450899"/>
          </a:xfrm>
          <a:prstGeom prst="rect">
            <a:avLst/>
          </a:prstGeom>
          <a:noFill/>
        </p:spPr>
        <p:txBody>
          <a:bodyPr bIns="91425" tIns="91425" lIns="91425" anchor="ctr" anchorCtr="0" rIns="91425">
            <a:spAutoFit/>
          </a:bodyPr>
          <a:lstStyle/>
          <a:p>
            <a:pPr algn="ctr" rtl="0" lvl="0">
              <a:buNone/>
            </a:pPr>
            <a:r>
              <a:rPr lang="en" sz="2000">
                <a:solidFill>
                  <a:schemeClr val="accent4"/>
                </a:solidFill>
                <a:latin typeface="Impact"/>
                <a:ea typeface="Impact"/>
                <a:cs typeface="Impact"/>
                <a:sym typeface="Impact"/>
              </a:rPr>
              <a:t>9</a:t>
            </a:r>
          </a:p>
        </p:txBody>
      </p:sp>
      <p:sp>
        <p:nvSpPr>
          <p:cNvPr name="Shape 271" id="271"/>
          <p:cNvSpPr txBox="1"/>
          <p:nvPr/>
        </p:nvSpPr>
        <p:spPr>
          <a:xfrm>
            <a:off y="1874725" x="27143"/>
            <a:ext cy="2743499" cx="8652299"/>
          </a:xfrm>
          <a:prstGeom prst="rect">
            <a:avLst/>
          </a:prstGeom>
          <a:noFill/>
        </p:spPr>
        <p:txBody>
          <a:bodyPr bIns="91425" tIns="91425" lIns="91425" anchor="t" anchorCtr="0" rIns="91425">
            <a:spAutoFit/>
          </a:bodyPr>
          <a:lstStyle/>
          <a:p>
            <a:pPr indent="-336550" marL="457200" rtl="0" lvl="0">
              <a:buClr>
                <a:srgbClr val="000000"/>
              </a:buClr>
              <a:buSzPct val="166666"/>
              <a:buFont typeface="Arial"/>
              <a:buChar char="•"/>
            </a:pPr>
            <a:r>
              <a:rPr lang="en" sz="1700"/>
              <a:t>Multiple groups share the same aggregate score.</a:t>
            </a:r>
          </a:p>
          <a:p>
            <a:r>
              <a:t/>
            </a:r>
          </a:p>
          <a:p>
            <a:pPr indent="-336550" marL="457200" rtl="0" lvl="0">
              <a:buClr>
                <a:srgbClr val="000000"/>
              </a:buClr>
              <a:buSzPct val="166666"/>
              <a:buFont typeface="Arial"/>
              <a:buChar char="•"/>
            </a:pPr>
            <a:r>
              <a:rPr lang="en" sz="1700"/>
              <a:t>Instead of all </a:t>
            </a:r>
            <a:r>
              <a:rPr lang="en" sz="1700">
                <a:solidFill>
                  <a:srgbClr val="274E13"/>
                </a:solidFill>
              </a:rPr>
              <a:t>skyline groups</a:t>
            </a:r>
            <a:r>
              <a:rPr lang="en" sz="1700"/>
              <a:t>, find </a:t>
            </a:r>
            <a:r>
              <a:rPr lang="en" sz="1700" b="1">
                <a:solidFill>
                  <a:srgbClr val="1C4587"/>
                </a:solidFill>
              </a:rPr>
              <a:t>unique vectors</a:t>
            </a:r>
            <a:r>
              <a:rPr lang="en" sz="1700"/>
              <a:t>.</a:t>
            </a:r>
          </a:p>
          <a:p>
            <a:r>
              <a:t/>
            </a:r>
          </a:p>
          <a:p>
            <a:pPr indent="-336550" marL="457200" rtl="0" lvl="0">
              <a:buClr>
                <a:srgbClr val="000000"/>
              </a:buClr>
              <a:buSzPct val="166666"/>
              <a:buFont typeface="Arial"/>
              <a:buChar char="•"/>
            </a:pPr>
            <a:r>
              <a:rPr lang="en" sz="1700"/>
              <a:t>All groups can be found by post-processing.</a:t>
            </a:r>
          </a:p>
          <a:p>
            <a:r>
              <a:t/>
            </a:r>
          </a:p>
          <a:p>
            <a:pPr indent="-336550" marL="457200" rtl="0" lvl="0">
              <a:buClr>
                <a:srgbClr val="000000"/>
              </a:buClr>
              <a:buSzPct val="166666"/>
              <a:buFont typeface="Arial"/>
              <a:buChar char="•"/>
            </a:pPr>
            <a:r>
              <a:rPr lang="en" sz="1700"/>
              <a:t>MIN: It is sufficient to find all input tuples which are equal to or dominate a skyline vector and then find k-tuple combination of these; time complexity O(n).</a:t>
            </a:r>
          </a:p>
          <a:p>
            <a:pPr indent="-336550" marL="457200" rtl="0" lvl="0">
              <a:buClr>
                <a:srgbClr val="000000"/>
              </a:buClr>
              <a:buSzPct val="166666"/>
              <a:buFont typeface="Arial"/>
              <a:buChar char="•"/>
            </a:pPr>
            <a:r>
              <a:rPr lang="en" sz="1700"/>
              <a:t>MAX: The problem is NP-hard. But simple brute-force is practically efficient because of small input size.</a:t>
            </a:r>
          </a:p>
        </p:txBody>
      </p:sp>
      <p:sp>
        <p:nvSpPr>
          <p:cNvPr name="Shape 272" id="272"/>
          <p:cNvSpPr/>
          <p:nvPr/>
        </p:nvSpPr>
        <p:spPr>
          <a:xfrm>
            <a:off y="4974661" x="793774"/>
            <a:ext cy="90900" cx="535499"/>
          </a:xfrm>
          <a:prstGeom prst="rect">
            <a:avLst/>
          </a:prstGeom>
          <a:solidFill>
            <a:srgbClr val="93C47D"/>
          </a:solidFill>
          <a:ln w="19050" cap="flat">
            <a:solidFill>
              <a:srgbClr val="000000"/>
            </a:solidFill>
            <a:prstDash val="solid"/>
            <a:round/>
            <a:headEnd len="med" type="none" w="med"/>
            <a:tailEnd len="med" type="none" w="med"/>
          </a:ln>
        </p:spPr>
        <p:txBody>
          <a:bodyPr bIns="91425" tIns="91425" lIns="91425" anchor="ctr" anchorCtr="0" rIns="91425">
            <a:spAutoFit/>
          </a:bodyPr>
          <a:lstStyle/>
          <a:p/>
        </p:txBody>
      </p:sp>
      <p:sp>
        <p:nvSpPr>
          <p:cNvPr name="Shape 273" id="273"/>
          <p:cNvSpPr/>
          <p:nvPr/>
        </p:nvSpPr>
        <p:spPr>
          <a:xfrm>
            <a:off y="5066852" x="793774"/>
            <a:ext cy="90900" cx="535499"/>
          </a:xfrm>
          <a:prstGeom prst="rect">
            <a:avLst/>
          </a:prstGeom>
          <a:solidFill>
            <a:srgbClr val="93C47D"/>
          </a:solidFill>
          <a:ln w="19050" cap="flat">
            <a:solidFill>
              <a:srgbClr val="000000"/>
            </a:solidFill>
            <a:prstDash val="solid"/>
            <a:round/>
            <a:headEnd len="med" type="none" w="med"/>
            <a:tailEnd len="med" type="none" w="med"/>
          </a:ln>
        </p:spPr>
        <p:txBody>
          <a:bodyPr bIns="91425" tIns="91425" lIns="91425" anchor="ctr" anchorCtr="0" rIns="91425">
            <a:spAutoFit/>
          </a:bodyPr>
          <a:lstStyle/>
          <a:p/>
        </p:txBody>
      </p:sp>
      <p:sp>
        <p:nvSpPr>
          <p:cNvPr name="Shape 274" id="274"/>
          <p:cNvSpPr/>
          <p:nvPr/>
        </p:nvSpPr>
        <p:spPr>
          <a:xfrm>
            <a:off y="5159044" x="793774"/>
            <a:ext cy="90900" cx="535499"/>
          </a:xfrm>
          <a:prstGeom prst="rect">
            <a:avLst/>
          </a:prstGeom>
          <a:solidFill>
            <a:srgbClr val="93C47D"/>
          </a:solidFill>
          <a:ln w="19050" cap="flat">
            <a:solidFill>
              <a:srgbClr val="000000"/>
            </a:solidFill>
            <a:prstDash val="solid"/>
            <a:round/>
            <a:headEnd len="med" type="none" w="med"/>
            <a:tailEnd len="med" type="none" w="med"/>
          </a:ln>
        </p:spPr>
        <p:txBody>
          <a:bodyPr bIns="91425" tIns="91425" lIns="91425" anchor="ctr" anchorCtr="0" rIns="91425">
            <a:spAutoFit/>
          </a:bodyPr>
          <a:lstStyle/>
          <a:p/>
        </p:txBody>
      </p:sp>
      <p:sp>
        <p:nvSpPr>
          <p:cNvPr name="Shape 275" id="275"/>
          <p:cNvSpPr/>
          <p:nvPr/>
        </p:nvSpPr>
        <p:spPr>
          <a:xfrm>
            <a:off y="5251235" x="793774"/>
            <a:ext cy="90900" cx="535499"/>
          </a:xfrm>
          <a:prstGeom prst="rect">
            <a:avLst/>
          </a:prstGeom>
          <a:solidFill>
            <a:srgbClr val="93C47D"/>
          </a:solidFill>
          <a:ln w="19050" cap="flat">
            <a:solidFill>
              <a:srgbClr val="000000"/>
            </a:solidFill>
            <a:prstDash val="solid"/>
            <a:round/>
            <a:headEnd len="med" type="none" w="med"/>
            <a:tailEnd len="med" type="none" w="med"/>
          </a:ln>
        </p:spPr>
        <p:txBody>
          <a:bodyPr bIns="91425" tIns="91425" lIns="91425" anchor="ctr" anchorCtr="0" rIns="91425">
            <a:spAutoFit/>
          </a:bodyPr>
          <a:lstStyle/>
          <a:p/>
        </p:txBody>
      </p:sp>
      <p:sp>
        <p:nvSpPr>
          <p:cNvPr name="Shape 276" id="276"/>
          <p:cNvSpPr/>
          <p:nvPr/>
        </p:nvSpPr>
        <p:spPr>
          <a:xfrm>
            <a:off y="5343426" x="793774"/>
            <a:ext cy="90900" cx="535499"/>
          </a:xfrm>
          <a:prstGeom prst="rect">
            <a:avLst/>
          </a:prstGeom>
          <a:solidFill>
            <a:srgbClr val="93C47D"/>
          </a:solidFill>
          <a:ln w="19050" cap="flat">
            <a:solidFill>
              <a:srgbClr val="000000"/>
            </a:solidFill>
            <a:prstDash val="solid"/>
            <a:round/>
            <a:headEnd len="med" type="none" w="med"/>
            <a:tailEnd len="med" type="none" w="med"/>
          </a:ln>
        </p:spPr>
        <p:txBody>
          <a:bodyPr bIns="91425" tIns="91425" lIns="91425" anchor="ctr" anchorCtr="0" rIns="91425">
            <a:spAutoFit/>
          </a:bodyPr>
          <a:lstStyle/>
          <a:p/>
        </p:txBody>
      </p:sp>
      <p:sp>
        <p:nvSpPr>
          <p:cNvPr name="Shape 277" id="277"/>
          <p:cNvSpPr/>
          <p:nvPr/>
        </p:nvSpPr>
        <p:spPr>
          <a:xfrm>
            <a:off y="5435660" x="793774"/>
            <a:ext cy="90900" cx="535499"/>
          </a:xfrm>
          <a:prstGeom prst="rect">
            <a:avLst/>
          </a:prstGeom>
          <a:solidFill>
            <a:srgbClr val="93C47D"/>
          </a:solidFill>
          <a:ln w="19050" cap="flat">
            <a:solidFill>
              <a:srgbClr val="000000"/>
            </a:solidFill>
            <a:prstDash val="solid"/>
            <a:round/>
            <a:headEnd len="med" type="none" w="med"/>
            <a:tailEnd len="med" type="none" w="med"/>
          </a:ln>
        </p:spPr>
        <p:txBody>
          <a:bodyPr bIns="91425" tIns="91425" lIns="91425" anchor="ctr" anchorCtr="0" rIns="91425">
            <a:spAutoFit/>
          </a:bodyPr>
          <a:lstStyle/>
          <a:p/>
        </p:txBody>
      </p:sp>
      <p:sp>
        <p:nvSpPr>
          <p:cNvPr name="Shape 278" id="278"/>
          <p:cNvSpPr txBox="1"/>
          <p:nvPr/>
        </p:nvSpPr>
        <p:spPr>
          <a:xfrm>
            <a:off y="5928975" x="211896"/>
            <a:ext cy="620099" cx="1559400"/>
          </a:xfrm>
          <a:prstGeom prst="rect">
            <a:avLst/>
          </a:prstGeom>
          <a:noFill/>
        </p:spPr>
        <p:txBody>
          <a:bodyPr bIns="91425" tIns="91425" lIns="91425" anchor="ctr" anchorCtr="0" rIns="91425">
            <a:spAutoFit/>
          </a:bodyPr>
          <a:lstStyle/>
          <a:p>
            <a:pPr algn="ctr" rtl="0" lvl="0">
              <a:buNone/>
            </a:pPr>
            <a:r>
              <a:rPr lang="en"/>
              <a:t>all skyline groups</a:t>
            </a:r>
          </a:p>
          <a:p>
            <a:r>
              <a:t/>
            </a:r>
          </a:p>
          <a:p>
            <a:pPr algn="ctr" rtl="0" lvl="0">
              <a:buNone/>
            </a:pPr>
            <a:r>
              <a:rPr lang="en"/>
              <a:t>12816</a:t>
            </a:r>
          </a:p>
        </p:txBody>
      </p:sp>
      <p:sp>
        <p:nvSpPr>
          <p:cNvPr name="Shape 279" id="279"/>
          <p:cNvSpPr txBox="1"/>
          <p:nvPr/>
        </p:nvSpPr>
        <p:spPr>
          <a:xfrm>
            <a:off y="4149250" x="1725450"/>
            <a:ext cy="1502999" cx="516599"/>
          </a:xfrm>
          <a:prstGeom prst="rect">
            <a:avLst/>
          </a:prstGeom>
          <a:noFill/>
        </p:spPr>
        <p:txBody>
          <a:bodyPr bIns="91425" tIns="91425" lIns="91425" anchor="t" anchorCtr="0" rIns="91425">
            <a:spAutoFit/>
          </a:bodyPr>
          <a:lstStyle/>
          <a:p>
            <a:pPr>
              <a:buNone/>
            </a:pPr>
            <a:r>
              <a:rPr lang="en" sz="20000"/>
              <a:t>/</a:t>
            </a:r>
          </a:p>
        </p:txBody>
      </p:sp>
      <p:sp>
        <p:nvSpPr>
          <p:cNvPr name="Shape 280" id="280"/>
          <p:cNvSpPr/>
          <p:nvPr/>
        </p:nvSpPr>
        <p:spPr>
          <a:xfrm>
            <a:off y="5066852" x="3079774"/>
            <a:ext cy="90900" cx="535499"/>
          </a:xfrm>
          <a:prstGeom prst="rect">
            <a:avLst/>
          </a:prstGeom>
          <a:solidFill>
            <a:srgbClr val="6FA8DC"/>
          </a:solidFill>
          <a:ln w="19050" cap="flat">
            <a:solidFill>
              <a:srgbClr val="000000"/>
            </a:solidFill>
            <a:prstDash val="solid"/>
            <a:round/>
            <a:headEnd len="med" type="none" w="med"/>
            <a:tailEnd len="med" type="none" w="med"/>
          </a:ln>
        </p:spPr>
        <p:txBody>
          <a:bodyPr bIns="91425" tIns="91425" lIns="91425" anchor="ctr" anchorCtr="0" rIns="91425">
            <a:spAutoFit/>
          </a:bodyPr>
          <a:lstStyle/>
          <a:p/>
        </p:txBody>
      </p:sp>
      <p:sp>
        <p:nvSpPr>
          <p:cNvPr name="Shape 281" id="281"/>
          <p:cNvSpPr/>
          <p:nvPr/>
        </p:nvSpPr>
        <p:spPr>
          <a:xfrm>
            <a:off y="5159044" x="3079774"/>
            <a:ext cy="90900" cx="535499"/>
          </a:xfrm>
          <a:prstGeom prst="rect">
            <a:avLst/>
          </a:prstGeom>
          <a:solidFill>
            <a:srgbClr val="6FA8DC"/>
          </a:solidFill>
          <a:ln w="19050" cap="flat">
            <a:solidFill>
              <a:srgbClr val="000000"/>
            </a:solidFill>
            <a:prstDash val="solid"/>
            <a:round/>
            <a:headEnd len="med" type="none" w="med"/>
            <a:tailEnd len="med" type="none" w="med"/>
          </a:ln>
        </p:spPr>
        <p:txBody>
          <a:bodyPr bIns="91425" tIns="91425" lIns="91425" anchor="ctr" anchorCtr="0" rIns="91425">
            <a:spAutoFit/>
          </a:bodyPr>
          <a:lstStyle/>
          <a:p/>
        </p:txBody>
      </p:sp>
      <p:sp>
        <p:nvSpPr>
          <p:cNvPr name="Shape 282" id="282"/>
          <p:cNvSpPr/>
          <p:nvPr/>
        </p:nvSpPr>
        <p:spPr>
          <a:xfrm>
            <a:off y="5251235" x="3079774"/>
            <a:ext cy="90900" cx="535499"/>
          </a:xfrm>
          <a:prstGeom prst="rect">
            <a:avLst/>
          </a:prstGeom>
          <a:solidFill>
            <a:srgbClr val="6FA8DC"/>
          </a:solidFill>
          <a:ln w="19050" cap="flat">
            <a:solidFill>
              <a:srgbClr val="000000"/>
            </a:solidFill>
            <a:prstDash val="solid"/>
            <a:round/>
            <a:headEnd len="med" type="none" w="med"/>
            <a:tailEnd len="med" type="none" w="med"/>
          </a:ln>
        </p:spPr>
        <p:txBody>
          <a:bodyPr bIns="91425" tIns="91425" lIns="91425" anchor="ctr" anchorCtr="0" rIns="91425">
            <a:spAutoFit/>
          </a:bodyPr>
          <a:lstStyle/>
          <a:p/>
        </p:txBody>
      </p:sp>
      <p:sp>
        <p:nvSpPr>
          <p:cNvPr name="Shape 283" id="283"/>
          <p:cNvSpPr/>
          <p:nvPr/>
        </p:nvSpPr>
        <p:spPr>
          <a:xfrm>
            <a:off y="5343426" x="3079774"/>
            <a:ext cy="90900" cx="535499"/>
          </a:xfrm>
          <a:prstGeom prst="rect">
            <a:avLst/>
          </a:prstGeom>
          <a:solidFill>
            <a:srgbClr val="6FA8DC"/>
          </a:solidFill>
          <a:ln w="19050" cap="flat">
            <a:solidFill>
              <a:srgbClr val="000000"/>
            </a:solidFill>
            <a:prstDash val="solid"/>
            <a:round/>
            <a:headEnd len="med" type="none" w="med"/>
            <a:tailEnd len="med" type="none" w="med"/>
          </a:ln>
        </p:spPr>
        <p:txBody>
          <a:bodyPr bIns="91425" tIns="91425" lIns="91425" anchor="ctr" anchorCtr="0" rIns="91425">
            <a:spAutoFit/>
          </a:bodyPr>
          <a:lstStyle/>
          <a:p/>
        </p:txBody>
      </p:sp>
      <p:sp>
        <p:nvSpPr>
          <p:cNvPr name="Shape 284" id="284"/>
          <p:cNvSpPr txBox="1"/>
          <p:nvPr/>
        </p:nvSpPr>
        <p:spPr>
          <a:xfrm>
            <a:off y="5928975" x="2497896"/>
            <a:ext cy="620099" cx="1559400"/>
          </a:xfrm>
          <a:prstGeom prst="rect">
            <a:avLst/>
          </a:prstGeom>
          <a:noFill/>
        </p:spPr>
        <p:txBody>
          <a:bodyPr bIns="91425" tIns="91425" lIns="91425" anchor="ctr" anchorCtr="0" rIns="91425">
            <a:spAutoFit/>
          </a:bodyPr>
          <a:lstStyle/>
          <a:p>
            <a:pPr algn="ctr" rtl="0" lvl="0">
              <a:buNone/>
            </a:pPr>
            <a:r>
              <a:rPr lang="en"/>
              <a:t>unique skyline vectors</a:t>
            </a:r>
          </a:p>
          <a:p>
            <a:r>
              <a:t/>
            </a:r>
          </a:p>
          <a:p>
            <a:pPr algn="ctr" rtl="0" lvl="0">
              <a:buNone/>
            </a:pPr>
            <a:r>
              <a:rPr lang="en"/>
              <a:t>870</a:t>
            </a:r>
          </a:p>
        </p:txBody>
      </p:sp>
      <p:graphicFrame>
        <p:nvGraphicFramePr>
          <p:cNvPr name="Shape 285" id="285"/>
          <p:cNvGraphicFramePr/>
          <p:nvPr/>
        </p:nvGraphicFramePr>
        <p:xfrm>
          <a:off y="4475660" x="4243725"/>
          <a:ext cy="3000000" cx="3000000"/>
        </p:xfrm>
        <a:graphic>
          <a:graphicData uri="http://schemas.openxmlformats.org/drawingml/2006/table">
            <a:tbl>
              <a:tblPr>
                <a:noFill/>
                <a:tableStyleId>{6592DDEC-9EE2-4165-9BC7-CABFFBED6FE1}</a:tableStyleId>
              </a:tblPr>
              <a:tblGrid>
                <a:gridCol w="1759750"/>
                <a:gridCol w="797575"/>
                <a:gridCol w="1054325"/>
                <a:gridCol w="893525"/>
              </a:tblGrid>
              <a:tr h="381000">
                <a:tc>
                  <a:txBody>
                    <a:bodyPr>
                      <a:spAutoFit/>
                    </a:bodyPr>
                    <a:lstStyle/>
                    <a:p/>
                  </a:txBody>
                  <a:tcPr marB="91425" marT="91425" marR="91425" marL="91425"/>
                </a:tc>
                <a:tc>
                  <a:txBody>
                    <a:bodyPr>
                      <a:spAutoFit/>
                    </a:bodyPr>
                    <a:lstStyle/>
                    <a:p>
                      <a:pPr algn="ctr" rtl="0" lvl="0">
                        <a:buNone/>
                      </a:pPr>
                      <a:r>
                        <a:rPr lang="en"/>
                        <a:t>Points</a:t>
                      </a:r>
                    </a:p>
                  </a:txBody>
                  <a:tcPr marB="91425" marT="91425" marR="91425" marL="91425"/>
                </a:tc>
                <a:tc>
                  <a:txBody>
                    <a:bodyPr>
                      <a:spAutoFit/>
                    </a:bodyPr>
                    <a:lstStyle/>
                    <a:p>
                      <a:pPr algn="ctr" rtl="0" lvl="0">
                        <a:buNone/>
                      </a:pPr>
                      <a:r>
                        <a:rPr lang="en"/>
                        <a:t>Rebounds</a:t>
                      </a:r>
                    </a:p>
                  </a:txBody>
                  <a:tcPr marB="91425" marT="91425" marR="91425" marL="91425"/>
                </a:tc>
                <a:tc>
                  <a:txBody>
                    <a:bodyPr>
                      <a:spAutoFit/>
                    </a:bodyPr>
                    <a:lstStyle/>
                    <a:p>
                      <a:pPr algn="ctr" rtl="0" lvl="0">
                        <a:buNone/>
                      </a:pPr>
                      <a:r>
                        <a:rPr lang="en"/>
                        <a:t>Blocks</a:t>
                      </a:r>
                    </a:p>
                  </a:txBody>
                  <a:tcPr marB="91425" marT="91425" marR="91425" marL="91425"/>
                </a:tc>
              </a:tr>
              <a:tr h="381000">
                <a:tc>
                  <a:txBody>
                    <a:bodyPr>
                      <a:spAutoFit/>
                    </a:bodyPr>
                    <a:lstStyle/>
                    <a:p>
                      <a:pPr rtl="0" lvl="0">
                        <a:buNone/>
                      </a:pPr>
                      <a:r>
                        <a:rPr lang="en"/>
                        <a:t>Michael Jordan</a:t>
                      </a:r>
                    </a:p>
                    <a:p>
                      <a:pPr rtl="0" lvl="0">
                        <a:buNone/>
                      </a:pPr>
                      <a:r>
                        <a:rPr lang="en"/>
                        <a:t>Lebron James</a:t>
                      </a:r>
                    </a:p>
                    <a:p>
                      <a:pPr rtl="0" lvl="0">
                        <a:buNone/>
                      </a:pPr>
                      <a:r>
                        <a:rPr lang="en"/>
                        <a:t>Kobe Bryant</a:t>
                      </a:r>
                    </a:p>
                  </a:txBody>
                  <a:tcPr marB="91425" marT="91425" marR="91425" marL="91425">
                    <a:solidFill>
                      <a:schemeClr val="lt1"/>
                    </a:solidFill>
                  </a:tcPr>
                </a:tc>
                <a:tc>
                  <a:txBody>
                    <a:bodyPr>
                      <a:spAutoFit/>
                    </a:bodyPr>
                    <a:lstStyle/>
                    <a:p>
                      <a:pPr algn="ctr" rtl="0" lvl="0">
                        <a:buNone/>
                      </a:pPr>
                      <a:r>
                        <a:rPr lang="en"/>
                        <a:t>4</a:t>
                      </a:r>
                    </a:p>
                  </a:txBody>
                  <a:tcPr marB="91425" marT="91425" anchor="ctr" marR="91425" marL="91425">
                    <a:solidFill>
                      <a:schemeClr val="lt1"/>
                    </a:solidFill>
                  </a:tcPr>
                </a:tc>
                <a:tc>
                  <a:txBody>
                    <a:bodyPr>
                      <a:spAutoFit/>
                    </a:bodyPr>
                    <a:lstStyle/>
                    <a:p>
                      <a:pPr algn="ctr" rtl="0" lvl="0">
                        <a:buNone/>
                      </a:pPr>
                      <a:r>
                        <a:rPr lang="en"/>
                        <a:t>5</a:t>
                      </a:r>
                    </a:p>
                  </a:txBody>
                  <a:tcPr marB="91425" marT="91425" anchor="ctr" marR="91425" marL="91425">
                    <a:solidFill>
                      <a:schemeClr val="lt1"/>
                    </a:solidFill>
                  </a:tcPr>
                </a:tc>
                <a:tc>
                  <a:txBody>
                    <a:bodyPr>
                      <a:spAutoFit/>
                    </a:bodyPr>
                    <a:lstStyle/>
                    <a:p>
                      <a:pPr algn="ctr" rtl="0" lvl="0">
                        <a:buNone/>
                      </a:pPr>
                      <a:r>
                        <a:rPr lang="en"/>
                        <a:t>5</a:t>
                      </a:r>
                    </a:p>
                  </a:txBody>
                  <a:tcPr marB="91425" marT="91425" anchor="ctr" marR="91425" marL="91425">
                    <a:solidFill>
                      <a:schemeClr val="lt1"/>
                    </a:solidFill>
                  </a:tcPr>
                </a:tc>
              </a:tr>
              <a:tr h="381000">
                <a:tc>
                  <a:txBody>
                    <a:bodyPr>
                      <a:spAutoFit/>
                    </a:bodyPr>
                    <a:lstStyle/>
                    <a:p>
                      <a:pPr rtl="0" lvl="0">
                        <a:buClr>
                          <a:srgbClr val="000000"/>
                        </a:buClr>
                        <a:buSzPct val="78571"/>
                        <a:buFont typeface="Arial"/>
                        <a:buNone/>
                      </a:pPr>
                      <a:r>
                        <a:rPr lang="en"/>
                        <a:t>Michael Jordan</a:t>
                      </a:r>
                    </a:p>
                    <a:p>
                      <a:pPr rtl="0" lvl="0">
                        <a:buClr>
                          <a:srgbClr val="000000"/>
                        </a:buClr>
                        <a:buSzPct val="78571"/>
                        <a:buFont typeface="Arial"/>
                        <a:buNone/>
                      </a:pPr>
                      <a:r>
                        <a:rPr lang="en"/>
                        <a:t>Lebron James</a:t>
                      </a:r>
                    </a:p>
                    <a:p>
                      <a:pPr rtl="0" lvl="0">
                        <a:buClr>
                          <a:srgbClr val="000000"/>
                        </a:buClr>
                        <a:buSzPct val="78571"/>
                        <a:buFont typeface="Arial"/>
                        <a:buNone/>
                      </a:pPr>
                      <a:r>
                        <a:rPr lang="en"/>
                        <a:t>Carmelo Anthony</a:t>
                      </a:r>
                    </a:p>
                  </a:txBody>
                  <a:tcPr marB="91425" marT="91425" marR="91425" marL="91425">
                    <a:solidFill>
                      <a:schemeClr val="lt1"/>
                    </a:solidFill>
                  </a:tcPr>
                </a:tc>
                <a:tc>
                  <a:txBody>
                    <a:bodyPr>
                      <a:spAutoFit/>
                    </a:bodyPr>
                    <a:lstStyle/>
                    <a:p>
                      <a:pPr algn="ctr">
                        <a:buNone/>
                      </a:pPr>
                      <a:r>
                        <a:rPr lang="en"/>
                        <a:t>4</a:t>
                      </a:r>
                    </a:p>
                  </a:txBody>
                  <a:tcPr marB="91425" marT="91425" anchor="ctr" marR="91425" marL="91425">
                    <a:solidFill>
                      <a:schemeClr val="lt1"/>
                    </a:solidFill>
                  </a:tcPr>
                </a:tc>
                <a:tc>
                  <a:txBody>
                    <a:bodyPr>
                      <a:spAutoFit/>
                    </a:bodyPr>
                    <a:lstStyle/>
                    <a:p>
                      <a:pPr algn="ctr">
                        <a:buNone/>
                      </a:pPr>
                      <a:r>
                        <a:rPr lang="en"/>
                        <a:t>5</a:t>
                      </a:r>
                    </a:p>
                  </a:txBody>
                  <a:tcPr marB="91425" marT="91425" anchor="ctr" marR="91425" marL="91425">
                    <a:solidFill>
                      <a:schemeClr val="lt1"/>
                    </a:solidFill>
                  </a:tcPr>
                </a:tc>
                <a:tc>
                  <a:txBody>
                    <a:bodyPr>
                      <a:spAutoFit/>
                    </a:bodyPr>
                    <a:lstStyle/>
                    <a:p>
                      <a:pPr algn="ctr">
                        <a:buNone/>
                      </a:pPr>
                      <a:r>
                        <a:rPr lang="en"/>
                        <a:t>5</a:t>
                      </a:r>
                    </a:p>
                  </a:txBody>
                  <a:tcPr marB="91425" marT="91425" anchor="ctr" marR="91425" marL="91425">
                    <a:solidFill>
                      <a:schemeClr val="lt1"/>
                    </a:solidFill>
                  </a:tcPr>
                </a:tc>
              </a:tr>
            </a:tbl>
          </a:graphicData>
        </a:graphic>
      </p:graphicFrame>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89" id="289"/>
        <p:cNvGrpSpPr/>
        <p:nvPr/>
      </p:nvGrpSpPr>
      <p:grpSpPr>
        <a:xfrm>
          <a:off y="0" x="0"/>
          <a:ext cy="0" cx="0"/>
          <a:chOff y="0" x="0"/>
          <a:chExt cy="0" cx="0"/>
        </a:xfrm>
      </p:grpSpPr>
      <p:sp>
        <p:nvSpPr>
          <p:cNvPr name="Shape 290" id="290"/>
          <p:cNvSpPr txBox="1"/>
          <p:nvPr>
            <p:ph type="title"/>
          </p:nvPr>
        </p:nvSpPr>
        <p:spPr>
          <a:xfrm>
            <a:off y="274637" x="457200"/>
            <a:ext cy="1522199" cx="8229600"/>
          </a:xfrm>
          <a:prstGeom prst="rect">
            <a:avLst/>
          </a:prstGeom>
        </p:spPr>
        <p:txBody>
          <a:bodyPr bIns="91425" tIns="91425" lIns="91425" anchor="b" anchorCtr="0" rIns="91425">
            <a:spAutoFit/>
          </a:bodyPr>
          <a:lstStyle/>
          <a:p>
            <a:pPr>
              <a:buNone/>
            </a:pPr>
            <a:r>
              <a:rPr lang="en">
                <a:solidFill>
                  <a:schemeClr val="accent4"/>
                </a:solidFill>
              </a:rPr>
              <a:t>Experiment</a:t>
            </a:r>
          </a:p>
        </p:txBody>
      </p:sp>
      <p:sp>
        <p:nvSpPr>
          <p:cNvPr name="Shape 291" id="291"/>
          <p:cNvSpPr/>
          <p:nvPr/>
        </p:nvSpPr>
        <p:spPr>
          <a:xfrm>
            <a:off y="2074718" x="2904997"/>
            <a:ext cy="1650107" cx="2414143"/>
          </a:xfrm>
          <a:prstGeom prst="rect">
            <a:avLst/>
          </a:prstGeom>
          <a:blipFill>
            <a:blip r:embed="rId3"/>
            <a:stretch>
              <a:fillRect/>
            </a:stretch>
          </a:blipFill>
          <a:ln>
            <a:noFill/>
          </a:ln>
        </p:spPr>
      </p:sp>
      <p:sp>
        <p:nvSpPr>
          <p:cNvPr name="Shape 292" id="292"/>
          <p:cNvSpPr/>
          <p:nvPr/>
        </p:nvSpPr>
        <p:spPr>
          <a:xfrm>
            <a:off y="4427037" x="2947257"/>
            <a:ext cy="1644479" cx="2338572"/>
          </a:xfrm>
          <a:prstGeom prst="rect">
            <a:avLst/>
          </a:prstGeom>
          <a:blipFill>
            <a:blip r:embed="rId4"/>
            <a:stretch>
              <a:fillRect/>
            </a:stretch>
          </a:blipFill>
          <a:ln>
            <a:noFill/>
          </a:ln>
        </p:spPr>
      </p:sp>
      <p:sp>
        <p:nvSpPr>
          <p:cNvPr name="Shape 293" id="293"/>
          <p:cNvSpPr/>
          <p:nvPr/>
        </p:nvSpPr>
        <p:spPr>
          <a:xfrm>
            <a:off y="2096689" x="407567"/>
            <a:ext cy="1606163" cx="2380358"/>
          </a:xfrm>
          <a:prstGeom prst="rect">
            <a:avLst/>
          </a:prstGeom>
          <a:blipFill>
            <a:blip r:embed="rId5"/>
            <a:stretch>
              <a:fillRect/>
            </a:stretch>
          </a:blipFill>
          <a:ln>
            <a:noFill/>
          </a:ln>
        </p:spPr>
      </p:sp>
      <p:sp>
        <p:nvSpPr>
          <p:cNvPr name="Shape 294" id="294"/>
          <p:cNvSpPr/>
          <p:nvPr/>
        </p:nvSpPr>
        <p:spPr>
          <a:xfrm>
            <a:off y="4427037" x="381440"/>
            <a:ext cy="1657830" cx="2397225"/>
          </a:xfrm>
          <a:prstGeom prst="rect">
            <a:avLst/>
          </a:prstGeom>
          <a:blipFill>
            <a:blip r:embed="rId6"/>
            <a:stretch>
              <a:fillRect/>
            </a:stretch>
          </a:blipFill>
          <a:ln>
            <a:noFill/>
          </a:ln>
        </p:spPr>
      </p:sp>
      <p:sp>
        <p:nvSpPr>
          <p:cNvPr name="Shape 295" id="295"/>
          <p:cNvSpPr txBox="1"/>
          <p:nvPr/>
        </p:nvSpPr>
        <p:spPr>
          <a:xfrm>
            <a:off y="3590800" x="2041938"/>
            <a:ext cy="385199" cx="1756800"/>
          </a:xfrm>
          <a:prstGeom prst="rect">
            <a:avLst/>
          </a:prstGeom>
          <a:noFill/>
        </p:spPr>
        <p:txBody>
          <a:bodyPr bIns="91425" tIns="91425" lIns="91425" anchor="t" anchorCtr="0" rIns="91425">
            <a:spAutoFit/>
          </a:bodyPr>
          <a:lstStyle/>
          <a:p>
            <a:pPr>
              <a:buNone/>
            </a:pPr>
            <a:r>
              <a:rPr lang="en" b="1">
                <a:solidFill>
                  <a:schemeClr val="accent2"/>
                </a:solidFill>
              </a:rPr>
              <a:t>group size, k = 5</a:t>
            </a:r>
          </a:p>
        </p:txBody>
      </p:sp>
      <p:sp>
        <p:nvSpPr>
          <p:cNvPr name="Shape 296" id="296"/>
          <p:cNvSpPr txBox="1"/>
          <p:nvPr/>
        </p:nvSpPr>
        <p:spPr>
          <a:xfrm>
            <a:off y="6105400" x="1957391"/>
            <a:ext cy="385199" cx="1982399"/>
          </a:xfrm>
          <a:prstGeom prst="rect">
            <a:avLst/>
          </a:prstGeom>
          <a:noFill/>
        </p:spPr>
        <p:txBody>
          <a:bodyPr bIns="91425" tIns="91425" lIns="91425" anchor="t" anchorCtr="0" rIns="91425">
            <a:spAutoFit/>
          </a:bodyPr>
          <a:lstStyle/>
          <a:p>
            <a:pPr rtl="0" lvl="0">
              <a:buNone/>
            </a:pPr>
            <a:r>
              <a:rPr lang="en" b="1">
                <a:solidFill>
                  <a:schemeClr val="accent2"/>
                </a:solidFill>
              </a:rPr>
              <a:t>Total tuples, n = 300</a:t>
            </a:r>
          </a:p>
        </p:txBody>
      </p:sp>
      <p:sp>
        <p:nvSpPr>
          <p:cNvPr name="Shape 297" id="297"/>
          <p:cNvSpPr/>
          <p:nvPr/>
        </p:nvSpPr>
        <p:spPr>
          <a:xfrm flipH="1">
            <a:off y="6266150" x="8525010"/>
            <a:ext cy="582300" cx="610800"/>
          </a:xfrm>
          <a:prstGeom prst="rtTriangle">
            <a:avLst/>
          </a:prstGeom>
          <a:solidFill>
            <a:srgbClr val="000000"/>
          </a:solidFill>
          <a:ln w="19050" cap="flat">
            <a:solidFill>
              <a:srgbClr val="000000"/>
            </a:solidFill>
            <a:prstDash val="solid"/>
            <a:round/>
            <a:headEnd len="med" type="none" w="med"/>
            <a:tailEnd len="med" type="none" w="med"/>
          </a:ln>
        </p:spPr>
        <p:txBody>
          <a:bodyPr bIns="91425" tIns="91425" lIns="91425" anchor="ctr" anchorCtr="0" rIns="91425">
            <a:spAutoFit/>
          </a:bodyPr>
          <a:lstStyle/>
          <a:p/>
        </p:txBody>
      </p:sp>
      <p:sp>
        <p:nvSpPr>
          <p:cNvPr name="Shape 298" id="298"/>
          <p:cNvSpPr txBox="1"/>
          <p:nvPr/>
        </p:nvSpPr>
        <p:spPr>
          <a:xfrm>
            <a:off y="6532325" x="8736900"/>
            <a:ext cy="319499" cx="450899"/>
          </a:xfrm>
          <a:prstGeom prst="rect">
            <a:avLst/>
          </a:prstGeom>
          <a:noFill/>
        </p:spPr>
        <p:txBody>
          <a:bodyPr bIns="91425" tIns="91425" lIns="91425" anchor="ctr" anchorCtr="0" rIns="91425">
            <a:spAutoFit/>
          </a:bodyPr>
          <a:lstStyle/>
          <a:p>
            <a:pPr algn="ctr" rtl="0" lvl="0">
              <a:buNone/>
            </a:pPr>
            <a:r>
              <a:rPr lang="en" sz="2000">
                <a:solidFill>
                  <a:schemeClr val="accent4"/>
                </a:solidFill>
                <a:latin typeface="Impact"/>
                <a:ea typeface="Impact"/>
                <a:cs typeface="Impact"/>
                <a:sym typeface="Impact"/>
              </a:rPr>
              <a:t>10</a:t>
            </a:r>
          </a:p>
        </p:txBody>
      </p:sp>
      <p:sp>
        <p:nvSpPr>
          <p:cNvPr name="Shape 299" id="299"/>
          <p:cNvSpPr txBox="1"/>
          <p:nvPr/>
        </p:nvSpPr>
        <p:spPr>
          <a:xfrm>
            <a:off y="2104375" x="5580348"/>
            <a:ext cy="3194100" cx="3081299"/>
          </a:xfrm>
          <a:prstGeom prst="rect">
            <a:avLst/>
          </a:prstGeom>
          <a:noFill/>
        </p:spPr>
        <p:txBody>
          <a:bodyPr bIns="91425" tIns="91425" lIns="91425" anchor="t" anchorCtr="0" rIns="91425">
            <a:spAutoFit/>
          </a:bodyPr>
          <a:lstStyle/>
          <a:p>
            <a:pPr indent="-342900" marL="457200" rtl="0" lvl="0">
              <a:buClr>
                <a:srgbClr val="000000"/>
              </a:buClr>
              <a:buSzPct val="166666"/>
              <a:buFont typeface="Arial"/>
              <a:buChar char="•"/>
            </a:pPr>
            <a:r>
              <a:rPr lang="en" sz="1800"/>
              <a:t>NBA Dataset</a:t>
            </a:r>
          </a:p>
          <a:p>
            <a:pPr rtl="0" lvl="0">
              <a:buNone/>
            </a:pPr>
            <a:r>
              <a:rPr lang="en" sz="1800"/>
              <a:t> </a:t>
            </a:r>
          </a:p>
          <a:p>
            <a:pPr indent="-342900" marL="457200" rtl="0" lvl="0">
              <a:buClr>
                <a:srgbClr val="000000"/>
              </a:buClr>
              <a:buSzPct val="166666"/>
              <a:buFont typeface="Arial"/>
              <a:buChar char="•"/>
            </a:pPr>
            <a:r>
              <a:rPr lang="en" sz="1800"/>
              <a:t>Synthetic Dataset</a:t>
            </a:r>
          </a:p>
          <a:p>
            <a:pPr rtl="0" lvl="0">
              <a:buNone/>
            </a:pPr>
            <a:r>
              <a:rPr lang="en" sz="1800"/>
              <a:t> </a:t>
            </a:r>
          </a:p>
          <a:p>
            <a:pPr indent="-342900" marL="457200" rtl="0" lvl="0">
              <a:buClr>
                <a:srgbClr val="000000"/>
              </a:buClr>
              <a:buSzPct val="166666"/>
              <a:buFont typeface="Arial"/>
              <a:buChar char="•"/>
            </a:pPr>
            <a:r>
              <a:rPr lang="en" sz="1800"/>
              <a:t>Details in our CIKM paper.</a:t>
            </a:r>
          </a:p>
          <a:p>
            <a:r>
              <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303" id="303"/>
        <p:cNvGrpSpPr/>
        <p:nvPr/>
      </p:nvGrpSpPr>
      <p:grpSpPr>
        <a:xfrm>
          <a:off y="0" x="0"/>
          <a:ext cy="0" cx="0"/>
          <a:chOff y="0" x="0"/>
          <a:chExt cy="0" cx="0"/>
        </a:xfrm>
      </p:grpSpPr>
      <p:sp>
        <p:nvSpPr>
          <p:cNvPr name="Shape 304" id="304"/>
          <p:cNvSpPr txBox="1"/>
          <p:nvPr>
            <p:ph type="title"/>
          </p:nvPr>
        </p:nvSpPr>
        <p:spPr>
          <a:xfrm>
            <a:off y="274637" x="457200"/>
            <a:ext cy="1522199" cx="8229600"/>
          </a:xfrm>
          <a:prstGeom prst="rect">
            <a:avLst/>
          </a:prstGeom>
        </p:spPr>
        <p:txBody>
          <a:bodyPr bIns="91425" tIns="91425" lIns="91425" anchor="b" anchorCtr="0" rIns="91425">
            <a:spAutoFit/>
          </a:bodyPr>
          <a:lstStyle/>
          <a:p>
            <a:pPr>
              <a:buNone/>
            </a:pPr>
            <a:r>
              <a:rPr lang="en">
                <a:solidFill>
                  <a:schemeClr val="accent4"/>
                </a:solidFill>
              </a:rPr>
              <a:t>Sample Skyline Groups</a:t>
            </a:r>
          </a:p>
        </p:txBody>
      </p:sp>
      <p:sp>
        <p:nvSpPr>
          <p:cNvPr name="Shape 305" id="305"/>
          <p:cNvSpPr/>
          <p:nvPr/>
        </p:nvSpPr>
        <p:spPr>
          <a:xfrm>
            <a:off y="2864205" x="320401"/>
            <a:ext cy="2574844" cx="8503198"/>
          </a:xfrm>
          <a:prstGeom prst="rect">
            <a:avLst/>
          </a:prstGeom>
          <a:blipFill>
            <a:blip r:embed="rId3"/>
            <a:stretch>
              <a:fillRect/>
            </a:stretch>
          </a:blipFill>
          <a:ln>
            <a:noFill/>
          </a:ln>
        </p:spPr>
      </p:sp>
      <p:sp>
        <p:nvSpPr>
          <p:cNvPr name="Shape 306" id="306"/>
          <p:cNvSpPr/>
          <p:nvPr/>
        </p:nvSpPr>
        <p:spPr>
          <a:xfrm flipH="1">
            <a:off y="6266150" x="8525010"/>
            <a:ext cy="582300" cx="610800"/>
          </a:xfrm>
          <a:prstGeom prst="rtTriangle">
            <a:avLst/>
          </a:prstGeom>
          <a:solidFill>
            <a:srgbClr val="000000"/>
          </a:solidFill>
          <a:ln w="19050" cap="flat">
            <a:solidFill>
              <a:srgbClr val="000000"/>
            </a:solidFill>
            <a:prstDash val="solid"/>
            <a:round/>
            <a:headEnd len="med" type="none" w="med"/>
            <a:tailEnd len="med" type="none" w="med"/>
          </a:ln>
        </p:spPr>
        <p:txBody>
          <a:bodyPr bIns="91425" tIns="91425" lIns="91425" anchor="ctr" anchorCtr="0" rIns="91425">
            <a:spAutoFit/>
          </a:bodyPr>
          <a:lstStyle/>
          <a:p/>
        </p:txBody>
      </p:sp>
      <p:sp>
        <p:nvSpPr>
          <p:cNvPr name="Shape 307" id="307"/>
          <p:cNvSpPr txBox="1"/>
          <p:nvPr/>
        </p:nvSpPr>
        <p:spPr>
          <a:xfrm>
            <a:off y="6532325" x="8736900"/>
            <a:ext cy="319499" cx="450899"/>
          </a:xfrm>
          <a:prstGeom prst="rect">
            <a:avLst/>
          </a:prstGeom>
          <a:noFill/>
        </p:spPr>
        <p:txBody>
          <a:bodyPr bIns="91425" tIns="91425" lIns="91425" anchor="ctr" anchorCtr="0" rIns="91425">
            <a:spAutoFit/>
          </a:bodyPr>
          <a:lstStyle/>
          <a:p>
            <a:pPr algn="ctr" rtl="0" lvl="0">
              <a:buNone/>
            </a:pPr>
            <a:r>
              <a:rPr lang="en" sz="2000">
                <a:solidFill>
                  <a:schemeClr val="accent4"/>
                </a:solidFill>
                <a:latin typeface="Impact"/>
                <a:ea typeface="Impact"/>
                <a:cs typeface="Impact"/>
                <a:sym typeface="Impact"/>
              </a:rPr>
              <a:t>11</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311" id="311"/>
        <p:cNvGrpSpPr/>
        <p:nvPr/>
      </p:nvGrpSpPr>
      <p:grpSpPr>
        <a:xfrm>
          <a:off y="0" x="0"/>
          <a:ext cy="0" cx="0"/>
          <a:chOff y="0" x="0"/>
          <a:chExt cy="0" cx="0"/>
        </a:xfrm>
      </p:grpSpPr>
      <p:sp>
        <p:nvSpPr>
          <p:cNvPr name="Shape 312" id="312"/>
          <p:cNvSpPr txBox="1"/>
          <p:nvPr>
            <p:ph type="title"/>
          </p:nvPr>
        </p:nvSpPr>
        <p:spPr>
          <a:xfrm>
            <a:off y="274637" x="457200"/>
            <a:ext cy="1522199" cx="8229600"/>
          </a:xfrm>
          <a:prstGeom prst="rect">
            <a:avLst/>
          </a:prstGeom>
        </p:spPr>
        <p:txBody>
          <a:bodyPr bIns="91425" tIns="91425" lIns="91425" anchor="b" anchorCtr="0" rIns="91425">
            <a:spAutoFit/>
          </a:bodyPr>
          <a:lstStyle/>
          <a:p>
            <a:pPr>
              <a:buNone/>
            </a:pPr>
            <a:r>
              <a:rPr lang="en">
                <a:solidFill>
                  <a:schemeClr val="accent4"/>
                </a:solidFill>
              </a:rPr>
              <a:t>Future Work</a:t>
            </a:r>
          </a:p>
        </p:txBody>
      </p:sp>
      <p:sp>
        <p:nvSpPr>
          <p:cNvPr name="Shape 313" id="313"/>
          <p:cNvSpPr txBox="1"/>
          <p:nvPr>
            <p:ph type="body" idx="1"/>
          </p:nvPr>
        </p:nvSpPr>
        <p:spPr>
          <a:xfrm>
            <a:off y="1490132" x="457200"/>
            <a:ext cy="3720300" cx="8229600"/>
          </a:xfrm>
          <a:prstGeom prst="rect">
            <a:avLst/>
          </a:prstGeom>
        </p:spPr>
        <p:txBody>
          <a:bodyPr bIns="91425" tIns="91425" lIns="91425" anchor="t" anchorCtr="0" rIns="91425">
            <a:spAutoFit/>
          </a:bodyPr>
          <a:lstStyle/>
          <a:p>
            <a:pPr indent="-419100" marL="457200" rtl="0" lvl="0">
              <a:buClr>
                <a:schemeClr val="dk2"/>
              </a:buClr>
              <a:buSzPct val="166666"/>
              <a:buFont typeface="Arial"/>
              <a:buChar char="•"/>
            </a:pPr>
            <a:r>
              <a:rPr lang="en"/>
              <a:t>
</a:t>
            </a:r>
            <a:r>
              <a:rPr lang="en"/>
              <a:t>Generalize group aggregate function.</a:t>
            </a:r>
          </a:p>
          <a:p>
            <a:pPr indent="-419100" marL="457200" rtl="0" lvl="0">
              <a:buClr>
                <a:schemeClr val="dk2"/>
              </a:buClr>
              <a:buSzPct val="166666"/>
              <a:buFont typeface="Arial"/>
              <a:buChar char="•"/>
            </a:pPr>
            <a:r>
              <a:rPr lang="en"/>
              <a:t>Consume skyline groups.</a:t>
            </a:r>
          </a:p>
          <a:p>
            <a:pPr lvl="0">
              <a:buNone/>
            </a:pPr>
            <a:br>
              <a:rPr lang="en"/>
            </a:br>
            <a:br>
              <a:rPr lang="en"/>
            </a:br>
            <a:r>
              <a:rPr lang="en"/>
              <a:t>Journal Link: http://ranger.uta.edu/~cli/</a:t>
            </a:r>
          </a:p>
        </p:txBody>
      </p:sp>
      <p:sp>
        <p:nvSpPr>
          <p:cNvPr name="Shape 314" id="314"/>
          <p:cNvSpPr/>
          <p:nvPr/>
        </p:nvSpPr>
        <p:spPr>
          <a:xfrm flipH="1">
            <a:off y="6266150" x="8525010"/>
            <a:ext cy="582300" cx="610800"/>
          </a:xfrm>
          <a:prstGeom prst="rtTriangle">
            <a:avLst/>
          </a:prstGeom>
          <a:solidFill>
            <a:srgbClr val="000000"/>
          </a:solidFill>
          <a:ln w="19050" cap="flat">
            <a:solidFill>
              <a:srgbClr val="000000"/>
            </a:solidFill>
            <a:prstDash val="solid"/>
            <a:round/>
            <a:headEnd len="med" type="none" w="med"/>
            <a:tailEnd len="med" type="none" w="med"/>
          </a:ln>
        </p:spPr>
        <p:txBody>
          <a:bodyPr bIns="91425" tIns="91425" lIns="91425" anchor="ctr" anchorCtr="0" rIns="91425">
            <a:spAutoFit/>
          </a:bodyPr>
          <a:lstStyle/>
          <a:p/>
        </p:txBody>
      </p:sp>
      <p:sp>
        <p:nvSpPr>
          <p:cNvPr name="Shape 315" id="315"/>
          <p:cNvSpPr txBox="1"/>
          <p:nvPr/>
        </p:nvSpPr>
        <p:spPr>
          <a:xfrm>
            <a:off y="6532325" x="8736900"/>
            <a:ext cy="319499" cx="450899"/>
          </a:xfrm>
          <a:prstGeom prst="rect">
            <a:avLst/>
          </a:prstGeom>
          <a:noFill/>
        </p:spPr>
        <p:txBody>
          <a:bodyPr bIns="91425" tIns="91425" lIns="91425" anchor="ctr" anchorCtr="0" rIns="91425">
            <a:spAutoFit/>
          </a:bodyPr>
          <a:lstStyle/>
          <a:p>
            <a:pPr algn="ctr" rtl="0" lvl="0">
              <a:buNone/>
            </a:pPr>
            <a:r>
              <a:rPr lang="en" sz="2000">
                <a:solidFill>
                  <a:schemeClr val="accent4"/>
                </a:solidFill>
                <a:latin typeface="Impact"/>
                <a:ea typeface="Impact"/>
                <a:cs typeface="Impact"/>
                <a:sym typeface="Impact"/>
              </a:rPr>
              <a:t>12</a:t>
            </a:r>
          </a:p>
        </p:txBody>
      </p:sp>
      <p:sp>
        <p:nvSpPr>
          <p:cNvPr name="Shape 316" id="316"/>
          <p:cNvSpPr/>
          <p:nvPr/>
        </p:nvSpPr>
        <p:spPr>
          <a:xfrm>
            <a:off y="4650437" x="3601436"/>
            <a:ext cy="1940862" cx="1941126"/>
          </a:xfrm>
          <a:prstGeom prst="rect">
            <a:avLst/>
          </a:prstGeom>
          <a:blipFill>
            <a:blip r:embed="rId3"/>
            <a:stretch>
              <a:fillRect/>
            </a:stretch>
          </a:blipFill>
          <a:ln>
            <a:noFill/>
          </a:ln>
        </p:spPr>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320" id="320"/>
        <p:cNvGrpSpPr/>
        <p:nvPr/>
      </p:nvGrpSpPr>
      <p:grpSpPr>
        <a:xfrm>
          <a:off y="0" x="0"/>
          <a:ext cy="0" cx="0"/>
          <a:chOff y="0" x="0"/>
          <a:chExt cy="0" cx="0"/>
        </a:xfrm>
      </p:grpSpPr>
      <p:sp>
        <p:nvSpPr>
          <p:cNvPr name="Shape 321" id="321"/>
          <p:cNvSpPr txBox="1"/>
          <p:nvPr>
            <p:ph type="title"/>
          </p:nvPr>
        </p:nvSpPr>
        <p:spPr>
          <a:xfrm>
            <a:off y="274637" x="457200"/>
            <a:ext cy="1522199" cx="8229600"/>
          </a:xfrm>
          <a:prstGeom prst="rect">
            <a:avLst/>
          </a:prstGeom>
        </p:spPr>
        <p:txBody>
          <a:bodyPr bIns="91425" tIns="91425" lIns="91425" anchor="b" anchorCtr="0" rIns="91425">
            <a:spAutoFit/>
          </a:bodyPr>
          <a:lstStyle/>
          <a:p>
            <a:pPr rtl="0" lvl="0">
              <a:buNone/>
            </a:pPr>
            <a:r>
              <a:rPr lang="en">
                <a:solidFill>
                  <a:schemeClr val="accent4"/>
                </a:solidFill>
              </a:rPr>
              <a:t>Acknowledgement</a:t>
            </a:r>
          </a:p>
          <a:p>
            <a:pPr>
              <a:buNone/>
            </a:pPr>
            <a:r>
              <a:rPr lang="en"/>
              <a:t>Travel Support</a:t>
            </a:r>
          </a:p>
        </p:txBody>
      </p:sp>
      <p:sp>
        <p:nvSpPr>
          <p:cNvPr name="Shape 322" id="322"/>
          <p:cNvSpPr/>
          <p:nvPr/>
        </p:nvSpPr>
        <p:spPr>
          <a:xfrm>
            <a:off y="5552944" x="15676"/>
            <a:ext cy="967006" cx="9121827"/>
          </a:xfrm>
          <a:prstGeom prst="rect">
            <a:avLst/>
          </a:prstGeom>
          <a:blipFill>
            <a:blip r:embed="rId3"/>
            <a:stretch>
              <a:fillRect/>
            </a:stretch>
          </a:blipFill>
        </p:spPr>
      </p:sp>
      <p:sp>
        <p:nvSpPr>
          <p:cNvPr name="Shape 323" id="323"/>
          <p:cNvSpPr/>
          <p:nvPr/>
        </p:nvSpPr>
        <p:spPr>
          <a:xfrm>
            <a:off y="5396610" x="0"/>
            <a:ext cy="46799" cx="9140999"/>
          </a:xfrm>
          <a:prstGeom prst="rect">
            <a:avLst/>
          </a:prstGeom>
          <a:solidFill>
            <a:schemeClr val="dk1"/>
          </a:solidFill>
          <a:ln w="19050" cap="flat">
            <a:solidFill>
              <a:schemeClr val="dk1"/>
            </a:solidFill>
            <a:prstDash val="solid"/>
            <a:round/>
            <a:headEnd len="med" type="none" w="med"/>
            <a:tailEnd len="med" type="none" w="med"/>
          </a:ln>
        </p:spPr>
        <p:txBody>
          <a:bodyPr bIns="91425" tIns="91425" lIns="91425" anchor="ctr" anchorCtr="0" rIns="91425">
            <a:spAutoFit/>
          </a:bodyPr>
          <a:lstStyle/>
          <a:p/>
        </p:txBody>
      </p:sp>
      <p:sp>
        <p:nvSpPr>
          <p:cNvPr name="Shape 324" id="324"/>
          <p:cNvSpPr/>
          <p:nvPr/>
        </p:nvSpPr>
        <p:spPr>
          <a:xfrm>
            <a:off y="6615810" x="0"/>
            <a:ext cy="46799" cx="9140999"/>
          </a:xfrm>
          <a:prstGeom prst="rect">
            <a:avLst/>
          </a:prstGeom>
          <a:solidFill>
            <a:schemeClr val="dk1"/>
          </a:solidFill>
          <a:ln w="19050" cap="flat">
            <a:solidFill>
              <a:schemeClr val="dk1"/>
            </a:solidFill>
            <a:prstDash val="solid"/>
            <a:round/>
            <a:headEnd len="med" type="none" w="med"/>
            <a:tailEnd len="med" type="none" w="med"/>
          </a:ln>
        </p:spPr>
        <p:txBody>
          <a:bodyPr bIns="91425" tIns="91425" lIns="91425" anchor="ctr" anchorCtr="0" rIns="91425">
            <a:spAutoFit/>
          </a:bodyPr>
          <a:lstStyle/>
          <a:p/>
        </p:txBody>
      </p:sp>
      <p:sp>
        <p:nvSpPr>
          <p:cNvPr name="Shape 325" id="325"/>
          <p:cNvSpPr/>
          <p:nvPr/>
        </p:nvSpPr>
        <p:spPr>
          <a:xfrm>
            <a:off y="2198277" x="2594334"/>
            <a:ext cy="2745197" cx="3955331"/>
          </a:xfrm>
          <a:prstGeom prst="rect">
            <a:avLst/>
          </a:prstGeom>
          <a:blipFill>
            <a:blip r:embed="rId4"/>
            <a:stretch>
              <a:fillRect/>
            </a:stretch>
          </a:blipFill>
        </p:spPr>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329" id="329"/>
        <p:cNvGrpSpPr/>
        <p:nvPr/>
      </p:nvGrpSpPr>
      <p:grpSpPr>
        <a:xfrm>
          <a:off y="0" x="0"/>
          <a:ext cy="0" cx="0"/>
          <a:chOff y="0" x="0"/>
          <a:chExt cy="0" cx="0"/>
        </a:xfrm>
      </p:grpSpPr>
      <p:sp>
        <p:nvSpPr>
          <p:cNvPr name="Shape 330" id="330"/>
          <p:cNvSpPr txBox="1"/>
          <p:nvPr>
            <p:ph type="title"/>
          </p:nvPr>
        </p:nvSpPr>
        <p:spPr>
          <a:xfrm>
            <a:off y="274637" x="457200"/>
            <a:ext cy="1522199" cx="8229600"/>
          </a:xfrm>
          <a:prstGeom prst="rect">
            <a:avLst/>
          </a:prstGeom>
        </p:spPr>
        <p:txBody>
          <a:bodyPr bIns="91425" tIns="91425" lIns="91425" anchor="b" anchorCtr="0" rIns="91425">
            <a:spAutoFit/>
          </a:bodyPr>
          <a:lstStyle/>
          <a:p>
            <a:pPr>
              <a:buNone/>
            </a:pPr>
            <a:r>
              <a:rPr lang="en">
                <a:solidFill>
                  <a:schemeClr val="accent4"/>
                </a:solidFill>
              </a:rPr>
              <a:t>Mahalo :-)</a:t>
            </a:r>
          </a:p>
        </p:txBody>
      </p:sp>
      <p:sp>
        <p:nvSpPr>
          <p:cNvPr name="Shape 331" id="331"/>
          <p:cNvSpPr/>
          <p:nvPr/>
        </p:nvSpPr>
        <p:spPr>
          <a:xfrm flipH="1">
            <a:off y="6266150" x="8525010"/>
            <a:ext cy="582300" cx="610800"/>
          </a:xfrm>
          <a:prstGeom prst="rtTriangle">
            <a:avLst/>
          </a:prstGeom>
          <a:solidFill>
            <a:srgbClr val="000000"/>
          </a:solidFill>
          <a:ln w="19050" cap="flat">
            <a:solidFill>
              <a:srgbClr val="000000"/>
            </a:solidFill>
            <a:prstDash val="solid"/>
            <a:round/>
            <a:headEnd len="med" type="none" w="med"/>
            <a:tailEnd len="med" type="none" w="med"/>
          </a:ln>
        </p:spPr>
        <p:txBody>
          <a:bodyPr bIns="91425" tIns="91425" lIns="91425" anchor="ctr" anchorCtr="0" rIns="91425">
            <a:spAutoFit/>
          </a:bodyPr>
          <a:lstStyle/>
          <a:p/>
        </p:txBody>
      </p:sp>
      <p:sp>
        <p:nvSpPr>
          <p:cNvPr name="Shape 332" id="332"/>
          <p:cNvSpPr txBox="1"/>
          <p:nvPr/>
        </p:nvSpPr>
        <p:spPr>
          <a:xfrm>
            <a:off y="4512925" x="2699575"/>
            <a:ext cy="1131600" cx="5917199"/>
          </a:xfrm>
          <a:prstGeom prst="rect">
            <a:avLst/>
          </a:prstGeom>
          <a:noFill/>
        </p:spPr>
        <p:txBody>
          <a:bodyPr bIns="91425" tIns="91425" lIns="91425" anchor="t" anchorCtr="0" rIns="91425">
            <a:spAutoFit/>
          </a:bodyPr>
          <a:lstStyle/>
          <a:p>
            <a:pPr algn="r" rtl="0" lvl="0">
              <a:buNone/>
            </a:pPr>
            <a:r>
              <a:rPr lang="en" i="1" sz="2000" b="1">
                <a:latin typeface="Ubuntu"/>
                <a:ea typeface="Ubuntu"/>
                <a:cs typeface="Ubuntu"/>
                <a:sym typeface="Ubuntu"/>
              </a:rPr>
              <a:t>feel free to drop any questions/suggestions...</a:t>
            </a:r>
          </a:p>
          <a:p>
            <a:pPr algn="r">
              <a:buNone/>
            </a:pPr>
            <a:r>
              <a:rPr lang="en" i="1" sz="2000" b="1">
                <a:solidFill>
                  <a:schemeClr val="accent2"/>
                </a:solidFill>
                <a:latin typeface="Ubuntu"/>
                <a:ea typeface="Ubuntu"/>
                <a:cs typeface="Ubuntu"/>
                <a:sym typeface="Ubuntu"/>
              </a:rPr>
              <a:t>naeemulhassan@gmail.com</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336" id="336"/>
        <p:cNvGrpSpPr/>
        <p:nvPr/>
      </p:nvGrpSpPr>
      <p:grpSpPr>
        <a:xfrm>
          <a:off y="0" x="0"/>
          <a:ext cy="0" cx="0"/>
          <a:chOff y="0" x="0"/>
          <a:chExt cy="0" cx="0"/>
        </a:xfrm>
      </p:grpSpPr>
      <p:sp>
        <p:nvSpPr>
          <p:cNvPr name="Shape 337" id="337"/>
          <p:cNvSpPr txBox="1"/>
          <p:nvPr>
            <p:ph type="title"/>
          </p:nvPr>
        </p:nvSpPr>
        <p:spPr>
          <a:xfrm>
            <a:off y="274637" x="457200"/>
            <a:ext cy="1522199" cx="8229600"/>
          </a:xfrm>
          <a:prstGeom prst="rect">
            <a:avLst/>
          </a:prstGeom>
        </p:spPr>
        <p:txBody>
          <a:bodyPr bIns="91425" tIns="91425" lIns="91425" anchor="b" anchorCtr="0" rIns="91425">
            <a:spAutoFit/>
          </a:bodyPr>
          <a:lstStyle/>
          <a:p>
            <a:pPr>
              <a:buNone/>
            </a:pPr>
            <a:r>
              <a:rPr lang="en">
                <a:solidFill>
                  <a:schemeClr val="accent4"/>
                </a:solidFill>
              </a:rPr>
              <a:t>Question</a:t>
            </a:r>
          </a:p>
        </p:txBody>
      </p:sp>
      <p:sp>
        <p:nvSpPr>
          <p:cNvPr name="Shape 338" id="338"/>
          <p:cNvSpPr txBox="1"/>
          <p:nvPr>
            <p:ph type="body" idx="1"/>
          </p:nvPr>
        </p:nvSpPr>
        <p:spPr>
          <a:xfrm>
            <a:off y="1947332" x="457200"/>
            <a:ext cy="4620299" cx="8229600"/>
          </a:xfrm>
          <a:prstGeom prst="rect">
            <a:avLst/>
          </a:prstGeom>
        </p:spPr>
        <p:txBody>
          <a:bodyPr bIns="91425" tIns="91425" lIns="91425" anchor="ctr" anchorCtr="0" rIns="91425">
            <a:spAutoFit/>
          </a:bodyPr>
          <a:lstStyle/>
          <a:p>
            <a:pPr algn="ctr">
              <a:buNone/>
            </a:pPr>
            <a:r>
              <a:rPr lang="en" sz="20000"/>
              <a:t>?</a:t>
            </a:r>
          </a:p>
        </p:txBody>
      </p:sp>
      <p:sp>
        <p:nvSpPr>
          <p:cNvPr name="Shape 339" id="339"/>
          <p:cNvSpPr/>
          <p:nvPr/>
        </p:nvSpPr>
        <p:spPr>
          <a:xfrm flipH="1">
            <a:off y="6266150" x="8525010"/>
            <a:ext cy="582300" cx="610800"/>
          </a:xfrm>
          <a:prstGeom prst="rtTriangle">
            <a:avLst/>
          </a:prstGeom>
          <a:solidFill>
            <a:srgbClr val="000000"/>
          </a:solidFill>
          <a:ln w="19050" cap="flat">
            <a:solidFill>
              <a:srgbClr val="000000"/>
            </a:solidFill>
            <a:prstDash val="solid"/>
            <a:round/>
            <a:headEnd len="med" type="none" w="med"/>
            <a:tailEnd len="med" type="none" w="med"/>
          </a:ln>
        </p:spPr>
        <p:txBody>
          <a:bodyPr bIns="91425" tIns="91425" lIns="91425" anchor="ctr" anchorCtr="0" rIns="91425">
            <a:spAutoFit/>
          </a:bodyPr>
          <a:lstStyle/>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39" id="39"/>
        <p:cNvGrpSpPr/>
        <p:nvPr/>
      </p:nvGrpSpPr>
      <p:grpSpPr>
        <a:xfrm>
          <a:off y="0" x="0"/>
          <a:ext cy="0" cx="0"/>
          <a:chOff y="0" x="0"/>
          <a:chExt cy="0" cx="0"/>
        </a:xfrm>
      </p:grpSpPr>
      <p:sp>
        <p:nvSpPr>
          <p:cNvPr name="Shape 40" id="40"/>
          <p:cNvSpPr txBox="1"/>
          <p:nvPr>
            <p:ph type="title"/>
          </p:nvPr>
        </p:nvSpPr>
        <p:spPr>
          <a:xfrm>
            <a:off y="274637" x="457200"/>
            <a:ext cy="1522199" cx="8229600"/>
          </a:xfrm>
          <a:prstGeom prst="rect">
            <a:avLst/>
          </a:prstGeom>
        </p:spPr>
        <p:txBody>
          <a:bodyPr bIns="91425" tIns="91425" lIns="91425" anchor="b" anchorCtr="0" rIns="91425">
            <a:spAutoFit/>
          </a:bodyPr>
          <a:lstStyle/>
          <a:p>
            <a:pPr rtl="0" lvl="0">
              <a:buNone/>
            </a:pPr>
            <a:r>
              <a:rPr lang="en">
                <a:solidFill>
                  <a:schemeClr val="accent4"/>
                </a:solidFill>
              </a:rPr>
              <a:t>Motivating Example</a:t>
            </a:r>
          </a:p>
        </p:txBody>
      </p:sp>
      <p:sp>
        <p:nvSpPr>
          <p:cNvPr name="Shape 41" id="41"/>
          <p:cNvSpPr/>
          <p:nvPr/>
        </p:nvSpPr>
        <p:spPr>
          <a:xfrm flipH="1">
            <a:off y="6266150" x="8525010"/>
            <a:ext cy="582300" cx="610800"/>
          </a:xfrm>
          <a:prstGeom prst="rtTriangle">
            <a:avLst/>
          </a:prstGeom>
          <a:solidFill>
            <a:srgbClr val="000000"/>
          </a:solidFill>
          <a:ln w="19050" cap="flat">
            <a:solidFill>
              <a:srgbClr val="000000"/>
            </a:solidFill>
            <a:prstDash val="solid"/>
            <a:round/>
            <a:headEnd len="med" type="none" w="med"/>
            <a:tailEnd len="med" type="none" w="med"/>
          </a:ln>
        </p:spPr>
        <p:txBody>
          <a:bodyPr bIns="91425" tIns="91425" lIns="91425" anchor="ctr" anchorCtr="0" rIns="91425">
            <a:spAutoFit/>
          </a:bodyPr>
          <a:lstStyle/>
          <a:p/>
        </p:txBody>
      </p:sp>
      <p:graphicFrame>
        <p:nvGraphicFramePr>
          <p:cNvPr name="Shape 42" id="42"/>
          <p:cNvGraphicFramePr/>
          <p:nvPr/>
        </p:nvGraphicFramePr>
        <p:xfrm>
          <a:off y="2309500" x="101775"/>
          <a:ext cy="3000000" cx="3000000"/>
        </p:xfrm>
        <a:graphic>
          <a:graphicData uri="http://schemas.openxmlformats.org/drawingml/2006/table">
            <a:tbl>
              <a:tblPr>
                <a:noFill/>
                <a:tableStyleId>{73E43734-659D-46A9-BA6B-280696A2DFF1}</a:tableStyleId>
              </a:tblPr>
              <a:tblGrid>
                <a:gridCol w="1440350"/>
                <a:gridCol w="797575"/>
                <a:gridCol w="1054325"/>
                <a:gridCol w="893525"/>
              </a:tblGrid>
              <a:tr h="381000">
                <a:tc>
                  <a:txBody>
                    <a:bodyPr>
                      <a:spAutoFit/>
                    </a:bodyPr>
                    <a:lstStyle/>
                    <a:p/>
                  </a:txBody>
                  <a:tcPr marB="91425" marT="91425" marR="91425" marL="91425"/>
                </a:tc>
                <a:tc>
                  <a:txBody>
                    <a:bodyPr>
                      <a:spAutoFit/>
                    </a:bodyPr>
                    <a:lstStyle/>
                    <a:p>
                      <a:pPr algn="ctr" rtl="0" lvl="0">
                        <a:buNone/>
                      </a:pPr>
                      <a:r>
                        <a:rPr lang="en"/>
                        <a:t>Points</a:t>
                      </a:r>
                    </a:p>
                  </a:txBody>
                  <a:tcPr marB="91425" marT="91425" marR="91425" marL="91425"/>
                </a:tc>
                <a:tc>
                  <a:txBody>
                    <a:bodyPr>
                      <a:spAutoFit/>
                    </a:bodyPr>
                    <a:lstStyle/>
                    <a:p>
                      <a:pPr algn="ctr" rtl="0" lvl="0">
                        <a:buNone/>
                      </a:pPr>
                      <a:r>
                        <a:rPr lang="en"/>
                        <a:t>Rebounds</a:t>
                      </a:r>
                    </a:p>
                  </a:txBody>
                  <a:tcPr marB="91425" marT="91425" marR="91425" marL="91425"/>
                </a:tc>
                <a:tc>
                  <a:txBody>
                    <a:bodyPr>
                      <a:spAutoFit/>
                    </a:bodyPr>
                    <a:lstStyle/>
                    <a:p>
                      <a:pPr algn="ctr" rtl="0" lvl="0">
                        <a:buNone/>
                      </a:pPr>
                      <a:r>
                        <a:rPr lang="en"/>
                        <a:t>Blocks</a:t>
                      </a:r>
                    </a:p>
                  </a:txBody>
                  <a:tcPr marB="91425" marT="91425" marR="91425" marL="91425"/>
                </a:tc>
              </a:tr>
              <a:tr h="381000">
                <a:tc>
                  <a:txBody>
                    <a:bodyPr>
                      <a:spAutoFit/>
                    </a:bodyPr>
                    <a:lstStyle/>
                    <a:p>
                      <a:pPr rtl="0" lvl="0">
                        <a:buNone/>
                      </a:pPr>
                      <a:r>
                        <a:rPr lang="en"/>
                        <a:t>Michael Jordan</a:t>
                      </a:r>
                    </a:p>
                  </a:txBody>
                  <a:tcPr marB="91425" marT="91425" marR="91425" marL="91425">
                    <a:solidFill>
                      <a:schemeClr val="lt1"/>
                    </a:solidFill>
                  </a:tcPr>
                </a:tc>
                <a:tc>
                  <a:txBody>
                    <a:bodyPr>
                      <a:spAutoFit/>
                    </a:bodyPr>
                    <a:lstStyle/>
                    <a:p>
                      <a:pPr algn="ctr" rtl="0" lvl="0">
                        <a:buNone/>
                      </a:pPr>
                      <a:r>
                        <a:rPr lang="en"/>
                        <a:t>3</a:t>
                      </a:r>
                    </a:p>
                  </a:txBody>
                  <a:tcPr marB="91425" marT="91425" marR="91425" marL="91425">
                    <a:solidFill>
                      <a:schemeClr val="lt1"/>
                    </a:solidFill>
                  </a:tcPr>
                </a:tc>
                <a:tc>
                  <a:txBody>
                    <a:bodyPr>
                      <a:spAutoFit/>
                    </a:bodyPr>
                    <a:lstStyle/>
                    <a:p>
                      <a:pPr algn="ctr" rtl="0" lvl="0">
                        <a:buNone/>
                      </a:pPr>
                      <a:r>
                        <a:rPr lang="en"/>
                        <a:t>4</a:t>
                      </a:r>
                    </a:p>
                  </a:txBody>
                  <a:tcPr marB="91425" marT="91425" marR="91425" marL="91425">
                    <a:solidFill>
                      <a:schemeClr val="lt1"/>
                    </a:solidFill>
                  </a:tcPr>
                </a:tc>
                <a:tc>
                  <a:txBody>
                    <a:bodyPr>
                      <a:spAutoFit/>
                    </a:bodyPr>
                    <a:lstStyle/>
                    <a:p>
                      <a:pPr algn="ctr" rtl="0" lvl="0">
                        <a:buNone/>
                      </a:pPr>
                      <a:r>
                        <a:rPr lang="en"/>
                        <a:t>5</a:t>
                      </a:r>
                    </a:p>
                  </a:txBody>
                  <a:tcPr marB="91425" marT="91425" marR="91425" marL="91425">
                    <a:solidFill>
                      <a:schemeClr val="lt1"/>
                    </a:solidFill>
                  </a:tcPr>
                </a:tc>
              </a:tr>
              <a:tr h="381000">
                <a:tc>
                  <a:txBody>
                    <a:bodyPr>
                      <a:spAutoFit/>
                    </a:bodyPr>
                    <a:lstStyle/>
                    <a:p>
                      <a:pPr rtl="0" lvl="0">
                        <a:buNone/>
                      </a:pPr>
                      <a:r>
                        <a:rPr lang="en"/>
                        <a:t>Lebron James</a:t>
                      </a:r>
                    </a:p>
                  </a:txBody>
                  <a:tcPr marB="91425" marT="91425" marR="91425" marL="91425">
                    <a:solidFill>
                      <a:schemeClr val="lt1"/>
                    </a:solidFill>
                  </a:tcPr>
                </a:tc>
                <a:tc>
                  <a:txBody>
                    <a:bodyPr>
                      <a:spAutoFit/>
                    </a:bodyPr>
                    <a:lstStyle/>
                    <a:p>
                      <a:pPr algn="ctr" rtl="0" lvl="0">
                        <a:buNone/>
                      </a:pPr>
                      <a:r>
                        <a:rPr lang="en"/>
                        <a:t>4</a:t>
                      </a:r>
                    </a:p>
                  </a:txBody>
                  <a:tcPr marB="91425" marT="91425" marR="91425" marL="91425">
                    <a:solidFill>
                      <a:schemeClr val="lt1"/>
                    </a:solidFill>
                  </a:tcPr>
                </a:tc>
                <a:tc>
                  <a:txBody>
                    <a:bodyPr>
                      <a:spAutoFit/>
                    </a:bodyPr>
                    <a:lstStyle/>
                    <a:p>
                      <a:pPr algn="ctr" rtl="0" lvl="0">
                        <a:buNone/>
                      </a:pPr>
                      <a:r>
                        <a:rPr lang="en"/>
                        <a:t>2</a:t>
                      </a:r>
                    </a:p>
                  </a:txBody>
                  <a:tcPr marB="91425" marT="91425" marR="91425" marL="91425">
                    <a:solidFill>
                      <a:schemeClr val="lt1"/>
                    </a:solidFill>
                  </a:tcPr>
                </a:tc>
                <a:tc>
                  <a:txBody>
                    <a:bodyPr>
                      <a:spAutoFit/>
                    </a:bodyPr>
                    <a:lstStyle/>
                    <a:p>
                      <a:pPr algn="ctr" rtl="0" lvl="0">
                        <a:buNone/>
                      </a:pPr>
                      <a:r>
                        <a:rPr lang="en"/>
                        <a:t>3</a:t>
                      </a:r>
                    </a:p>
                  </a:txBody>
                  <a:tcPr marB="91425" marT="91425" marR="91425" marL="91425">
                    <a:solidFill>
                      <a:schemeClr val="lt1"/>
                    </a:solidFill>
                  </a:tcPr>
                </a:tc>
              </a:tr>
              <a:tr h="381000">
                <a:tc>
                  <a:txBody>
                    <a:bodyPr>
                      <a:spAutoFit/>
                    </a:bodyPr>
                    <a:lstStyle/>
                    <a:p>
                      <a:pPr rtl="0" lvl="0">
                        <a:buNone/>
                      </a:pPr>
                      <a:r>
                        <a:rPr lang="en"/>
                        <a:t>Kobe Bryant</a:t>
                      </a:r>
                    </a:p>
                  </a:txBody>
                  <a:tcPr marB="91425" marT="91425" marR="91425" marL="91425">
                    <a:solidFill>
                      <a:schemeClr val="lt1"/>
                    </a:solidFill>
                  </a:tcPr>
                </a:tc>
                <a:tc>
                  <a:txBody>
                    <a:bodyPr>
                      <a:spAutoFit/>
                    </a:bodyPr>
                    <a:lstStyle/>
                    <a:p>
                      <a:pPr algn="ctr" rtl="0" lvl="0">
                        <a:buNone/>
                      </a:pPr>
                      <a:r>
                        <a:rPr lang="en"/>
                        <a:t>4</a:t>
                      </a:r>
                    </a:p>
                  </a:txBody>
                  <a:tcPr marB="91425" marT="91425" marR="91425" marL="91425">
                    <a:solidFill>
                      <a:schemeClr val="lt1"/>
                    </a:solidFill>
                  </a:tcPr>
                </a:tc>
                <a:tc>
                  <a:txBody>
                    <a:bodyPr>
                      <a:spAutoFit/>
                    </a:bodyPr>
                    <a:lstStyle/>
                    <a:p>
                      <a:pPr algn="ctr" rtl="0" lvl="0">
                        <a:buNone/>
                      </a:pPr>
                      <a:r>
                        <a:rPr lang="en"/>
                        <a:t>5</a:t>
                      </a:r>
                    </a:p>
                  </a:txBody>
                  <a:tcPr marB="91425" marT="91425" marR="91425" marL="91425">
                    <a:solidFill>
                      <a:schemeClr val="lt1"/>
                    </a:solidFill>
                  </a:tcPr>
                </a:tc>
                <a:tc>
                  <a:txBody>
                    <a:bodyPr>
                      <a:spAutoFit/>
                    </a:bodyPr>
                    <a:lstStyle/>
                    <a:p>
                      <a:pPr algn="ctr" rtl="0" lvl="0">
                        <a:buNone/>
                      </a:pPr>
                      <a:r>
                        <a:rPr lang="en"/>
                        <a:t>3</a:t>
                      </a:r>
                    </a:p>
                  </a:txBody>
                  <a:tcPr marB="91425" marT="91425" marR="91425" marL="91425">
                    <a:solidFill>
                      <a:schemeClr val="lt1"/>
                    </a:solidFill>
                  </a:tcPr>
                </a:tc>
              </a:tr>
            </a:tbl>
          </a:graphicData>
        </a:graphic>
      </p:graphicFrame>
      <p:sp>
        <p:nvSpPr>
          <p:cNvPr name="Shape 43" id="43"/>
          <p:cNvSpPr txBox="1"/>
          <p:nvPr/>
        </p:nvSpPr>
        <p:spPr>
          <a:xfrm>
            <a:off y="6532325" x="8736900"/>
            <a:ext cy="319499" cx="450899"/>
          </a:xfrm>
          <a:prstGeom prst="rect">
            <a:avLst/>
          </a:prstGeom>
          <a:noFill/>
        </p:spPr>
        <p:txBody>
          <a:bodyPr bIns="91425" tIns="91425" lIns="91425" anchor="ctr" anchorCtr="0" rIns="91425">
            <a:spAutoFit/>
          </a:bodyPr>
          <a:lstStyle/>
          <a:p>
            <a:pPr algn="ctr" rtl="0" lvl="0">
              <a:buNone/>
            </a:pPr>
            <a:r>
              <a:rPr lang="en" sz="2000">
                <a:solidFill>
                  <a:schemeClr val="accent4"/>
                </a:solidFill>
                <a:latin typeface="Impact"/>
                <a:ea typeface="Impact"/>
                <a:cs typeface="Impact"/>
                <a:sym typeface="Impact"/>
              </a:rPr>
              <a:t>2</a:t>
            </a:r>
          </a:p>
        </p:txBody>
      </p:sp>
      <p:graphicFrame>
        <p:nvGraphicFramePr>
          <p:cNvPr name="Shape 44" id="44"/>
          <p:cNvGraphicFramePr/>
          <p:nvPr/>
        </p:nvGraphicFramePr>
        <p:xfrm>
          <a:off y="5886725" x="721825"/>
          <a:ext cy="3000000" cx="3000000"/>
        </p:xfrm>
        <a:graphic>
          <a:graphicData uri="http://schemas.openxmlformats.org/drawingml/2006/table">
            <a:tbl>
              <a:tblPr>
                <a:noFill/>
                <a:tableStyleId>{6C6E8714-8561-4DC0-A3C0-5B9024815A7C}</a:tableStyleId>
              </a:tblPr>
              <a:tblGrid>
                <a:gridCol w="820300"/>
                <a:gridCol w="797575"/>
                <a:gridCol w="1054325"/>
                <a:gridCol w="893525"/>
              </a:tblGrid>
              <a:tr h="381000">
                <a:tc>
                  <a:txBody>
                    <a:bodyPr>
                      <a:spAutoFit/>
                    </a:bodyPr>
                    <a:lstStyle/>
                    <a:p>
                      <a:pPr rtl="0" lvl="0">
                        <a:buNone/>
                      </a:pPr>
                      <a:r>
                        <a:rPr lang="en"/>
                        <a:t>SUM</a:t>
                      </a:r>
                    </a:p>
                  </a:txBody>
                  <a:tcPr marB="91425" marT="91425" marR="91425" marL="91425">
                    <a:lnL w="9525" cap="flat">
                      <a:solidFill>
                        <a:srgbClr val="000000">
                          <a:alpha val="0"/>
                        </a:srgbClr>
                      </a:solidFill>
                      <a:prstDash val="solid"/>
                      <a:round/>
                      <a:headEnd len="med" type="none" w="med"/>
                      <a:tailEnd len="med" type="none" w="med"/>
                    </a:lnL>
                    <a:lnT w="9525" cap="flat">
                      <a:solidFill>
                        <a:srgbClr val="000000">
                          <a:alpha val="0"/>
                        </a:srgbClr>
                      </a:solidFill>
                      <a:prstDash val="solid"/>
                      <a:round/>
                      <a:headEnd len="med" type="none" w="med"/>
                      <a:tailEnd len="med" type="none" w="med"/>
                    </a:lnT>
                    <a:lnB w="9525" cap="flat">
                      <a:solidFill>
                        <a:srgbClr val="000000">
                          <a:alpha val="0"/>
                        </a:srgbClr>
                      </a:solidFill>
                      <a:prstDash val="solid"/>
                      <a:round/>
                      <a:headEnd len="med" type="none" w="med"/>
                      <a:tailEnd len="med" type="none" w="med"/>
                    </a:lnB>
                    <a:solidFill>
                      <a:schemeClr val="lt1"/>
                    </a:solidFill>
                  </a:tcPr>
                </a:tc>
                <a:tc>
                  <a:txBody>
                    <a:bodyPr>
                      <a:spAutoFit/>
                    </a:bodyPr>
                    <a:lstStyle/>
                    <a:p>
                      <a:pPr algn="ctr" rtl="0" lvl="0">
                        <a:buNone/>
                      </a:pPr>
                      <a:r>
                        <a:rPr lang="en"/>
                        <a:t>12</a:t>
                      </a:r>
                    </a:p>
                  </a:txBody>
                  <a:tcPr marB="91425" marT="91425" marR="91425" marL="91425">
                    <a:solidFill>
                      <a:schemeClr val="lt1"/>
                    </a:solidFill>
                  </a:tcPr>
                </a:tc>
                <a:tc>
                  <a:txBody>
                    <a:bodyPr>
                      <a:spAutoFit/>
                    </a:bodyPr>
                    <a:lstStyle/>
                    <a:p>
                      <a:pPr algn="ctr" rtl="0" lvl="0">
                        <a:buNone/>
                      </a:pPr>
                      <a:r>
                        <a:rPr lang="en"/>
                        <a:t>11</a:t>
                      </a:r>
                    </a:p>
                  </a:txBody>
                  <a:tcPr marB="91425" marT="91425" marR="91425" marL="91425">
                    <a:solidFill>
                      <a:schemeClr val="lt1"/>
                    </a:solidFill>
                  </a:tcPr>
                </a:tc>
                <a:tc>
                  <a:txBody>
                    <a:bodyPr>
                      <a:spAutoFit/>
                    </a:bodyPr>
                    <a:lstStyle/>
                    <a:p>
                      <a:pPr algn="ctr" rtl="0" lvl="0">
                        <a:buNone/>
                      </a:pPr>
                      <a:r>
                        <a:rPr lang="en"/>
                        <a:t>11</a:t>
                      </a:r>
                    </a:p>
                  </a:txBody>
                  <a:tcPr marB="91425" marT="91425" marR="91425" marL="91425">
                    <a:solidFill>
                      <a:schemeClr val="lt1"/>
                    </a:solidFill>
                  </a:tcPr>
                </a:tc>
              </a:tr>
            </a:tbl>
          </a:graphicData>
        </a:graphic>
      </p:graphicFrame>
      <p:graphicFrame>
        <p:nvGraphicFramePr>
          <p:cNvPr name="Shape 45" id="45"/>
          <p:cNvGraphicFramePr/>
          <p:nvPr/>
        </p:nvGraphicFramePr>
        <p:xfrm>
          <a:off y="3918050" x="721825"/>
          <a:ext cy="3000000" cx="3000000"/>
        </p:xfrm>
        <a:graphic>
          <a:graphicData uri="http://schemas.openxmlformats.org/drawingml/2006/table">
            <a:tbl>
              <a:tblPr>
                <a:noFill/>
                <a:tableStyleId>{4919518F-4CE7-412F-AB14-F732856A4CFF}</a:tableStyleId>
              </a:tblPr>
              <a:tblGrid>
                <a:gridCol w="820300"/>
                <a:gridCol w="797575"/>
                <a:gridCol w="1054325"/>
                <a:gridCol w="893525"/>
              </a:tblGrid>
              <a:tr h="381000">
                <a:tc>
                  <a:txBody>
                    <a:bodyPr>
                      <a:spAutoFit/>
                    </a:bodyPr>
                    <a:lstStyle/>
                    <a:p>
                      <a:pPr rtl="0" lvl="0">
                        <a:buNone/>
                      </a:pPr>
                      <a:r>
                        <a:rPr lang="en"/>
                        <a:t>SUM</a:t>
                      </a:r>
                    </a:p>
                  </a:txBody>
                  <a:tcPr marB="91425" marT="91425" marR="91425" marL="91425">
                    <a:lnL w="9525" cap="flat">
                      <a:solidFill>
                        <a:srgbClr val="000000">
                          <a:alpha val="0"/>
                        </a:srgbClr>
                      </a:solidFill>
                      <a:prstDash val="solid"/>
                      <a:round/>
                      <a:headEnd len="med" type="none" w="med"/>
                      <a:tailEnd len="med" type="none" w="med"/>
                    </a:lnL>
                    <a:lnR w="9525" cap="flat">
                      <a:solidFill>
                        <a:srgbClr val="000000">
                          <a:alpha val="0"/>
                        </a:srgbClr>
                      </a:solidFill>
                      <a:prstDash val="solid"/>
                      <a:round/>
                      <a:headEnd len="med" type="none" w="med"/>
                      <a:tailEnd len="med" type="none" w="med"/>
                    </a:lnR>
                    <a:lnT w="9525" cap="flat">
                      <a:solidFill>
                        <a:srgbClr val="000000">
                          <a:alpha val="0"/>
                        </a:srgbClr>
                      </a:solidFill>
                      <a:prstDash val="solid"/>
                      <a:round/>
                      <a:headEnd len="med" type="none" w="med"/>
                      <a:tailEnd len="med" type="none" w="med"/>
                    </a:lnT>
                    <a:lnB w="9525" cap="flat">
                      <a:solidFill>
                        <a:srgbClr val="000000">
                          <a:alpha val="0"/>
                        </a:srgbClr>
                      </a:solidFill>
                      <a:prstDash val="solid"/>
                      <a:round/>
                      <a:headEnd len="med" type="none" w="med"/>
                      <a:tailEnd len="med" type="none" w="med"/>
                    </a:lnB>
                    <a:solidFill>
                      <a:schemeClr val="lt1"/>
                    </a:solidFill>
                  </a:tcPr>
                </a:tc>
                <a:tc>
                  <a:txBody>
                    <a:bodyPr>
                      <a:spAutoFit/>
                    </a:bodyPr>
                    <a:lstStyle/>
                    <a:p>
                      <a:pPr algn="ctr" rtl="0" lvl="0">
                        <a:buNone/>
                      </a:pPr>
                      <a:r>
                        <a:rPr lang="en"/>
                        <a:t>11</a:t>
                      </a:r>
                    </a:p>
                  </a:txBody>
                  <a:tcPr marB="91425" marT="91425" marR="91425" marL="91425">
                    <a:lnL w="9525" cap="flat">
                      <a:solidFill>
                        <a:srgbClr val="000000">
                          <a:alpha val="0"/>
                        </a:srgbClr>
                      </a:solidFill>
                      <a:prstDash val="solid"/>
                      <a:round/>
                      <a:headEnd len="med" type="none" w="med"/>
                      <a:tailEnd len="med" type="none" w="med"/>
                    </a:lnL>
                    <a:lnR w="9525" cap="flat">
                      <a:solidFill>
                        <a:srgbClr val="000000">
                          <a:alpha val="0"/>
                        </a:srgbClr>
                      </a:solidFill>
                      <a:prstDash val="solid"/>
                      <a:round/>
                      <a:headEnd len="med" type="none" w="med"/>
                      <a:tailEnd len="med" type="none" w="med"/>
                    </a:lnR>
                    <a:lnT w="9525" cap="flat">
                      <a:solidFill>
                        <a:srgbClr val="000000">
                          <a:alpha val="0"/>
                        </a:srgbClr>
                      </a:solidFill>
                      <a:prstDash val="solid"/>
                      <a:round/>
                      <a:headEnd len="med" type="none" w="med"/>
                      <a:tailEnd len="med" type="none" w="med"/>
                    </a:lnT>
                    <a:lnB w="9525" cap="flat">
                      <a:solidFill>
                        <a:srgbClr val="000000">
                          <a:alpha val="0"/>
                        </a:srgbClr>
                      </a:solidFill>
                      <a:prstDash val="solid"/>
                      <a:round/>
                      <a:headEnd len="med" type="none" w="med"/>
                      <a:tailEnd len="med" type="none" w="med"/>
                    </a:lnB>
                    <a:solidFill>
                      <a:schemeClr val="lt1"/>
                    </a:solidFill>
                  </a:tcPr>
                </a:tc>
                <a:tc>
                  <a:txBody>
                    <a:bodyPr>
                      <a:spAutoFit/>
                    </a:bodyPr>
                    <a:lstStyle/>
                    <a:p>
                      <a:pPr algn="ctr" rtl="0" lvl="0">
                        <a:buNone/>
                      </a:pPr>
                      <a:r>
                        <a:rPr lang="en"/>
                        <a:t>11</a:t>
                      </a:r>
                    </a:p>
                  </a:txBody>
                  <a:tcPr marB="91425" marT="91425" marR="91425" marL="91425">
                    <a:lnL w="9525" cap="flat">
                      <a:solidFill>
                        <a:srgbClr val="000000">
                          <a:alpha val="0"/>
                        </a:srgbClr>
                      </a:solidFill>
                      <a:prstDash val="solid"/>
                      <a:round/>
                      <a:headEnd len="med" type="none" w="med"/>
                      <a:tailEnd len="med" type="none" w="med"/>
                    </a:lnL>
                    <a:lnR w="9525" cap="flat">
                      <a:solidFill>
                        <a:srgbClr val="000000">
                          <a:alpha val="0"/>
                        </a:srgbClr>
                      </a:solidFill>
                      <a:prstDash val="solid"/>
                      <a:round/>
                      <a:headEnd len="med" type="none" w="med"/>
                      <a:tailEnd len="med" type="none" w="med"/>
                    </a:lnR>
                    <a:lnT w="9525" cap="flat">
                      <a:solidFill>
                        <a:srgbClr val="000000">
                          <a:alpha val="0"/>
                        </a:srgbClr>
                      </a:solidFill>
                      <a:prstDash val="solid"/>
                      <a:round/>
                      <a:headEnd len="med" type="none" w="med"/>
                      <a:tailEnd len="med" type="none" w="med"/>
                    </a:lnT>
                    <a:lnB w="9525" cap="flat">
                      <a:solidFill>
                        <a:srgbClr val="000000">
                          <a:alpha val="0"/>
                        </a:srgbClr>
                      </a:solidFill>
                      <a:prstDash val="solid"/>
                      <a:round/>
                      <a:headEnd len="med" type="none" w="med"/>
                      <a:tailEnd len="med" type="none" w="med"/>
                    </a:lnB>
                    <a:solidFill>
                      <a:schemeClr val="lt1"/>
                    </a:solidFill>
                  </a:tcPr>
                </a:tc>
                <a:tc>
                  <a:txBody>
                    <a:bodyPr>
                      <a:spAutoFit/>
                    </a:bodyPr>
                    <a:lstStyle/>
                    <a:p>
                      <a:pPr algn="ctr" rtl="0" lvl="0">
                        <a:buNone/>
                      </a:pPr>
                      <a:r>
                        <a:rPr lang="en"/>
                        <a:t>11</a:t>
                      </a:r>
                    </a:p>
                  </a:txBody>
                  <a:tcPr marB="91425" marT="91425" marR="91425" marL="91425">
                    <a:lnL w="9525" cap="flat">
                      <a:solidFill>
                        <a:srgbClr val="000000">
                          <a:alpha val="0"/>
                        </a:srgbClr>
                      </a:solidFill>
                      <a:prstDash val="solid"/>
                      <a:round/>
                      <a:headEnd len="med" type="none" w="med"/>
                      <a:tailEnd len="med" type="none" w="med"/>
                    </a:lnL>
                    <a:lnR w="9525" cap="flat">
                      <a:solidFill>
                        <a:srgbClr val="000000">
                          <a:alpha val="0"/>
                        </a:srgbClr>
                      </a:solidFill>
                      <a:prstDash val="solid"/>
                      <a:round/>
                      <a:headEnd len="med" type="none" w="med"/>
                      <a:tailEnd len="med" type="none" w="med"/>
                    </a:lnR>
                    <a:lnT w="9525" cap="flat">
                      <a:solidFill>
                        <a:srgbClr val="000000">
                          <a:alpha val="0"/>
                        </a:srgbClr>
                      </a:solidFill>
                      <a:prstDash val="solid"/>
                      <a:round/>
                      <a:headEnd len="med" type="none" w="med"/>
                      <a:tailEnd len="med" type="none" w="med"/>
                    </a:lnT>
                    <a:lnB w="9525" cap="flat">
                      <a:solidFill>
                        <a:srgbClr val="000000">
                          <a:alpha val="0"/>
                        </a:srgbClr>
                      </a:solidFill>
                      <a:prstDash val="solid"/>
                      <a:round/>
                      <a:headEnd len="med" type="none" w="med"/>
                      <a:tailEnd len="med" type="none" w="med"/>
                    </a:lnB>
                    <a:solidFill>
                      <a:schemeClr val="lt1"/>
                    </a:solidFill>
                  </a:tcPr>
                </a:tc>
              </a:tr>
              <a:tr h="381000">
                <a:tc>
                  <a:txBody>
                    <a:bodyPr>
                      <a:spAutoFit/>
                    </a:bodyPr>
                    <a:lstStyle/>
                    <a:p>
                      <a:pPr rtl="0" lvl="0">
                        <a:buNone/>
                      </a:pPr>
                      <a:r>
                        <a:rPr lang="en"/>
                        <a:t>MIN</a:t>
                      </a:r>
                    </a:p>
                  </a:txBody>
                  <a:tcPr marB="91425" marT="91425" marR="91425" marL="91425">
                    <a:lnL w="9525" cap="flat">
                      <a:solidFill>
                        <a:srgbClr val="000000">
                          <a:alpha val="0"/>
                        </a:srgbClr>
                      </a:solidFill>
                      <a:prstDash val="solid"/>
                      <a:round/>
                      <a:headEnd len="med" type="none" w="med"/>
                      <a:tailEnd len="med" type="none" w="med"/>
                    </a:lnL>
                    <a:lnR w="9525" cap="flat">
                      <a:solidFill>
                        <a:srgbClr val="000000">
                          <a:alpha val="0"/>
                        </a:srgbClr>
                      </a:solidFill>
                      <a:prstDash val="solid"/>
                      <a:round/>
                      <a:headEnd len="med" type="none" w="med"/>
                      <a:tailEnd len="med" type="none" w="med"/>
                    </a:lnR>
                    <a:lnT w="9525" cap="flat">
                      <a:solidFill>
                        <a:srgbClr val="000000">
                          <a:alpha val="0"/>
                        </a:srgbClr>
                      </a:solidFill>
                      <a:prstDash val="solid"/>
                      <a:round/>
                      <a:headEnd len="med" type="none" w="med"/>
                      <a:tailEnd len="med" type="none" w="med"/>
                    </a:lnT>
                    <a:lnB w="9525" cap="flat">
                      <a:solidFill>
                        <a:srgbClr val="000000">
                          <a:alpha val="0"/>
                        </a:srgbClr>
                      </a:solidFill>
                      <a:prstDash val="solid"/>
                      <a:round/>
                      <a:headEnd len="med" type="none" w="med"/>
                      <a:tailEnd len="med" type="none" w="med"/>
                    </a:lnB>
                    <a:solidFill>
                      <a:schemeClr val="lt1"/>
                    </a:solidFill>
                  </a:tcPr>
                </a:tc>
                <a:tc>
                  <a:txBody>
                    <a:bodyPr>
                      <a:spAutoFit/>
                    </a:bodyPr>
                    <a:lstStyle/>
                    <a:p>
                      <a:pPr algn="ctr" rtl="0" lvl="0">
                        <a:buNone/>
                      </a:pPr>
                      <a:r>
                        <a:rPr lang="en"/>
                        <a:t>3</a:t>
                      </a:r>
                    </a:p>
                  </a:txBody>
                  <a:tcPr marB="91425" marT="91425" marR="91425" marL="91425">
                    <a:lnL w="9525" cap="flat">
                      <a:solidFill>
                        <a:srgbClr val="000000">
                          <a:alpha val="0"/>
                        </a:srgbClr>
                      </a:solidFill>
                      <a:prstDash val="solid"/>
                      <a:round/>
                      <a:headEnd len="med" type="none" w="med"/>
                      <a:tailEnd len="med" type="none" w="med"/>
                    </a:lnL>
                    <a:lnR w="9525" cap="flat">
                      <a:solidFill>
                        <a:srgbClr val="000000">
                          <a:alpha val="0"/>
                        </a:srgbClr>
                      </a:solidFill>
                      <a:prstDash val="solid"/>
                      <a:round/>
                      <a:headEnd len="med" type="none" w="med"/>
                      <a:tailEnd len="med" type="none" w="med"/>
                    </a:lnR>
                    <a:lnT w="9525" cap="flat">
                      <a:solidFill>
                        <a:srgbClr val="000000">
                          <a:alpha val="0"/>
                        </a:srgbClr>
                      </a:solidFill>
                      <a:prstDash val="solid"/>
                      <a:round/>
                      <a:headEnd len="med" type="none" w="med"/>
                      <a:tailEnd len="med" type="none" w="med"/>
                    </a:lnT>
                    <a:lnB w="9525" cap="flat">
                      <a:solidFill>
                        <a:srgbClr val="000000">
                          <a:alpha val="0"/>
                        </a:srgbClr>
                      </a:solidFill>
                      <a:prstDash val="solid"/>
                      <a:round/>
                      <a:headEnd len="med" type="none" w="med"/>
                      <a:tailEnd len="med" type="none" w="med"/>
                    </a:lnB>
                    <a:solidFill>
                      <a:schemeClr val="lt1"/>
                    </a:solidFill>
                  </a:tcPr>
                </a:tc>
                <a:tc>
                  <a:txBody>
                    <a:bodyPr>
                      <a:spAutoFit/>
                    </a:bodyPr>
                    <a:lstStyle/>
                    <a:p>
                      <a:pPr algn="ctr" rtl="0" lvl="0">
                        <a:buNone/>
                      </a:pPr>
                      <a:r>
                        <a:rPr lang="en"/>
                        <a:t>2</a:t>
                      </a:r>
                    </a:p>
                  </a:txBody>
                  <a:tcPr marB="91425" marT="91425" marR="91425" marL="91425">
                    <a:lnL w="9525" cap="flat">
                      <a:solidFill>
                        <a:srgbClr val="000000">
                          <a:alpha val="0"/>
                        </a:srgbClr>
                      </a:solidFill>
                      <a:prstDash val="solid"/>
                      <a:round/>
                      <a:headEnd len="med" type="none" w="med"/>
                      <a:tailEnd len="med" type="none" w="med"/>
                    </a:lnL>
                    <a:lnR w="9525" cap="flat">
                      <a:solidFill>
                        <a:srgbClr val="000000">
                          <a:alpha val="0"/>
                        </a:srgbClr>
                      </a:solidFill>
                      <a:prstDash val="solid"/>
                      <a:round/>
                      <a:headEnd len="med" type="none" w="med"/>
                      <a:tailEnd len="med" type="none" w="med"/>
                    </a:lnR>
                    <a:lnT w="9525" cap="flat">
                      <a:solidFill>
                        <a:srgbClr val="000000">
                          <a:alpha val="0"/>
                        </a:srgbClr>
                      </a:solidFill>
                      <a:prstDash val="solid"/>
                      <a:round/>
                      <a:headEnd len="med" type="none" w="med"/>
                      <a:tailEnd len="med" type="none" w="med"/>
                    </a:lnT>
                    <a:lnB w="9525" cap="flat">
                      <a:solidFill>
                        <a:srgbClr val="000000">
                          <a:alpha val="0"/>
                        </a:srgbClr>
                      </a:solidFill>
                      <a:prstDash val="solid"/>
                      <a:round/>
                      <a:headEnd len="med" type="none" w="med"/>
                      <a:tailEnd len="med" type="none" w="med"/>
                    </a:lnB>
                    <a:solidFill>
                      <a:schemeClr val="lt1"/>
                    </a:solidFill>
                  </a:tcPr>
                </a:tc>
                <a:tc>
                  <a:txBody>
                    <a:bodyPr>
                      <a:spAutoFit/>
                    </a:bodyPr>
                    <a:lstStyle/>
                    <a:p>
                      <a:pPr algn="ctr" rtl="0" lvl="0">
                        <a:buNone/>
                      </a:pPr>
                      <a:r>
                        <a:rPr lang="en"/>
                        <a:t>3</a:t>
                      </a:r>
                    </a:p>
                  </a:txBody>
                  <a:tcPr marB="91425" marT="91425" marR="91425" marL="91425">
                    <a:lnL w="9525" cap="flat">
                      <a:solidFill>
                        <a:srgbClr val="000000">
                          <a:alpha val="0"/>
                        </a:srgbClr>
                      </a:solidFill>
                      <a:prstDash val="solid"/>
                      <a:round/>
                      <a:headEnd len="med" type="none" w="med"/>
                      <a:tailEnd len="med" type="none" w="med"/>
                    </a:lnL>
                    <a:lnR w="9525" cap="flat">
                      <a:solidFill>
                        <a:srgbClr val="000000">
                          <a:alpha val="0"/>
                        </a:srgbClr>
                      </a:solidFill>
                      <a:prstDash val="solid"/>
                      <a:round/>
                      <a:headEnd len="med" type="none" w="med"/>
                      <a:tailEnd len="med" type="none" w="med"/>
                    </a:lnR>
                    <a:lnT w="9525" cap="flat">
                      <a:solidFill>
                        <a:srgbClr val="000000">
                          <a:alpha val="0"/>
                        </a:srgbClr>
                      </a:solidFill>
                      <a:prstDash val="solid"/>
                      <a:round/>
                      <a:headEnd len="med" type="none" w="med"/>
                      <a:tailEnd len="med" type="none" w="med"/>
                    </a:lnT>
                    <a:lnB w="9525" cap="flat">
                      <a:solidFill>
                        <a:srgbClr val="000000">
                          <a:alpha val="0"/>
                        </a:srgbClr>
                      </a:solidFill>
                      <a:prstDash val="solid"/>
                      <a:round/>
                      <a:headEnd len="med" type="none" w="med"/>
                      <a:tailEnd len="med" type="none" w="med"/>
                    </a:lnB>
                    <a:solidFill>
                      <a:schemeClr val="lt1"/>
                    </a:solidFill>
                  </a:tcPr>
                </a:tc>
              </a:tr>
              <a:tr h="381000">
                <a:tc>
                  <a:txBody>
                    <a:bodyPr>
                      <a:spAutoFit/>
                    </a:bodyPr>
                    <a:lstStyle/>
                    <a:p>
                      <a:pPr rtl="0" lvl="0">
                        <a:buNone/>
                      </a:pPr>
                      <a:r>
                        <a:rPr lang="en"/>
                        <a:t>MAX</a:t>
                      </a:r>
                    </a:p>
                  </a:txBody>
                  <a:tcPr marB="91425" marT="91425" marR="91425" marL="91425">
                    <a:lnL w="9525" cap="flat">
                      <a:solidFill>
                        <a:srgbClr val="000000">
                          <a:alpha val="0"/>
                        </a:srgbClr>
                      </a:solidFill>
                      <a:prstDash val="solid"/>
                      <a:round/>
                      <a:headEnd len="med" type="none" w="med"/>
                      <a:tailEnd len="med" type="none" w="med"/>
                    </a:lnL>
                    <a:lnR w="9525" cap="flat">
                      <a:solidFill>
                        <a:srgbClr val="000000">
                          <a:alpha val="0"/>
                        </a:srgbClr>
                      </a:solidFill>
                      <a:prstDash val="solid"/>
                      <a:round/>
                      <a:headEnd len="med" type="none" w="med"/>
                      <a:tailEnd len="med" type="none" w="med"/>
                    </a:lnR>
                    <a:lnT w="9525" cap="flat">
                      <a:solidFill>
                        <a:srgbClr val="000000">
                          <a:alpha val="0"/>
                        </a:srgbClr>
                      </a:solidFill>
                      <a:prstDash val="solid"/>
                      <a:round/>
                      <a:headEnd len="med" type="none" w="med"/>
                      <a:tailEnd len="med" type="none" w="med"/>
                    </a:lnT>
                    <a:lnB w="9525" cap="flat">
                      <a:solidFill>
                        <a:srgbClr val="000000">
                          <a:alpha val="0"/>
                        </a:srgbClr>
                      </a:solidFill>
                      <a:prstDash val="solid"/>
                      <a:round/>
                      <a:headEnd len="med" type="none" w="med"/>
                      <a:tailEnd len="med" type="none" w="med"/>
                    </a:lnB>
                    <a:solidFill>
                      <a:schemeClr val="lt1"/>
                    </a:solidFill>
                  </a:tcPr>
                </a:tc>
                <a:tc>
                  <a:txBody>
                    <a:bodyPr>
                      <a:spAutoFit/>
                    </a:bodyPr>
                    <a:lstStyle/>
                    <a:p>
                      <a:pPr algn="ctr" rtl="0" lvl="0">
                        <a:buNone/>
                      </a:pPr>
                      <a:r>
                        <a:rPr lang="en"/>
                        <a:t>4</a:t>
                      </a:r>
                    </a:p>
                  </a:txBody>
                  <a:tcPr marB="91425" marT="91425" marR="91425" marL="91425">
                    <a:lnL w="9525" cap="flat">
                      <a:solidFill>
                        <a:srgbClr val="000000">
                          <a:alpha val="0"/>
                        </a:srgbClr>
                      </a:solidFill>
                      <a:prstDash val="solid"/>
                      <a:round/>
                      <a:headEnd len="med" type="none" w="med"/>
                      <a:tailEnd len="med" type="none" w="med"/>
                    </a:lnL>
                    <a:lnR w="9525" cap="flat">
                      <a:solidFill>
                        <a:srgbClr val="000000">
                          <a:alpha val="0"/>
                        </a:srgbClr>
                      </a:solidFill>
                      <a:prstDash val="solid"/>
                      <a:round/>
                      <a:headEnd len="med" type="none" w="med"/>
                      <a:tailEnd len="med" type="none" w="med"/>
                    </a:lnR>
                    <a:lnT w="9525" cap="flat">
                      <a:solidFill>
                        <a:srgbClr val="000000">
                          <a:alpha val="0"/>
                        </a:srgbClr>
                      </a:solidFill>
                      <a:prstDash val="solid"/>
                      <a:round/>
                      <a:headEnd len="med" type="none" w="med"/>
                      <a:tailEnd len="med" type="none" w="med"/>
                    </a:lnT>
                    <a:lnB w="9525" cap="flat">
                      <a:solidFill>
                        <a:srgbClr val="000000">
                          <a:alpha val="0"/>
                        </a:srgbClr>
                      </a:solidFill>
                      <a:prstDash val="solid"/>
                      <a:round/>
                      <a:headEnd len="med" type="none" w="med"/>
                      <a:tailEnd len="med" type="none" w="med"/>
                    </a:lnB>
                    <a:solidFill>
                      <a:schemeClr val="lt1"/>
                    </a:solidFill>
                  </a:tcPr>
                </a:tc>
                <a:tc>
                  <a:txBody>
                    <a:bodyPr>
                      <a:spAutoFit/>
                    </a:bodyPr>
                    <a:lstStyle/>
                    <a:p>
                      <a:pPr algn="ctr" rtl="0" lvl="0">
                        <a:buNone/>
                      </a:pPr>
                      <a:r>
                        <a:rPr lang="en"/>
                        <a:t>5</a:t>
                      </a:r>
                    </a:p>
                  </a:txBody>
                  <a:tcPr marB="91425" marT="91425" marR="91425" marL="91425">
                    <a:lnL w="9525" cap="flat">
                      <a:solidFill>
                        <a:srgbClr val="000000">
                          <a:alpha val="0"/>
                        </a:srgbClr>
                      </a:solidFill>
                      <a:prstDash val="solid"/>
                      <a:round/>
                      <a:headEnd len="med" type="none" w="med"/>
                      <a:tailEnd len="med" type="none" w="med"/>
                    </a:lnL>
                    <a:lnR w="9525" cap="flat">
                      <a:solidFill>
                        <a:srgbClr val="000000">
                          <a:alpha val="0"/>
                        </a:srgbClr>
                      </a:solidFill>
                      <a:prstDash val="solid"/>
                      <a:round/>
                      <a:headEnd len="med" type="none" w="med"/>
                      <a:tailEnd len="med" type="none" w="med"/>
                    </a:lnR>
                    <a:lnT w="9525" cap="flat">
                      <a:solidFill>
                        <a:srgbClr val="000000">
                          <a:alpha val="0"/>
                        </a:srgbClr>
                      </a:solidFill>
                      <a:prstDash val="solid"/>
                      <a:round/>
                      <a:headEnd len="med" type="none" w="med"/>
                      <a:tailEnd len="med" type="none" w="med"/>
                    </a:lnT>
                    <a:lnB w="9525" cap="flat">
                      <a:solidFill>
                        <a:srgbClr val="000000">
                          <a:alpha val="0"/>
                        </a:srgbClr>
                      </a:solidFill>
                      <a:prstDash val="solid"/>
                      <a:round/>
                      <a:headEnd len="med" type="none" w="med"/>
                      <a:tailEnd len="med" type="none" w="med"/>
                    </a:lnB>
                    <a:solidFill>
                      <a:schemeClr val="lt1"/>
                    </a:solidFill>
                  </a:tcPr>
                </a:tc>
                <a:tc>
                  <a:txBody>
                    <a:bodyPr>
                      <a:spAutoFit/>
                    </a:bodyPr>
                    <a:lstStyle/>
                    <a:p>
                      <a:pPr algn="ctr" rtl="0" lvl="0">
                        <a:buNone/>
                      </a:pPr>
                      <a:r>
                        <a:rPr lang="en"/>
                        <a:t>5</a:t>
                      </a:r>
                    </a:p>
                  </a:txBody>
                  <a:tcPr marB="91425" marT="91425" marR="91425" marL="91425">
                    <a:lnL w="9525" cap="flat">
                      <a:solidFill>
                        <a:srgbClr val="000000">
                          <a:alpha val="0"/>
                        </a:srgbClr>
                      </a:solidFill>
                      <a:prstDash val="solid"/>
                      <a:round/>
                      <a:headEnd len="med" type="none" w="med"/>
                      <a:tailEnd len="med" type="none" w="med"/>
                    </a:lnL>
                    <a:lnR w="9525" cap="flat">
                      <a:solidFill>
                        <a:srgbClr val="000000">
                          <a:alpha val="0"/>
                        </a:srgbClr>
                      </a:solidFill>
                      <a:prstDash val="solid"/>
                      <a:round/>
                      <a:headEnd len="med" type="none" w="med"/>
                      <a:tailEnd len="med" type="none" w="med"/>
                    </a:lnR>
                    <a:lnT w="9525" cap="flat">
                      <a:solidFill>
                        <a:srgbClr val="000000">
                          <a:alpha val="0"/>
                        </a:srgbClr>
                      </a:solidFill>
                      <a:prstDash val="solid"/>
                      <a:round/>
                      <a:headEnd len="med" type="none" w="med"/>
                      <a:tailEnd len="med" type="none" w="med"/>
                    </a:lnT>
                    <a:lnB w="9525" cap="flat">
                      <a:solidFill>
                        <a:srgbClr val="000000">
                          <a:alpha val="0"/>
                        </a:srgbClr>
                      </a:solidFill>
                      <a:prstDash val="solid"/>
                      <a:round/>
                      <a:headEnd len="med" type="none" w="med"/>
                      <a:tailEnd len="med" type="none" w="med"/>
                    </a:lnB>
                    <a:solidFill>
                      <a:schemeClr val="lt1"/>
                    </a:solidFill>
                  </a:tcPr>
                </a:tc>
              </a:tr>
            </a:tbl>
          </a:graphicData>
        </a:graphic>
      </p:graphicFrame>
      <p:sp>
        <p:nvSpPr>
          <p:cNvPr name="Shape 46" id="46"/>
          <p:cNvSpPr txBox="1"/>
          <p:nvPr/>
        </p:nvSpPr>
        <p:spPr>
          <a:xfrm>
            <a:off y="2001025" x="27150"/>
            <a:ext cy="244199" cx="1653300"/>
          </a:xfrm>
          <a:prstGeom prst="rect">
            <a:avLst/>
          </a:prstGeom>
          <a:noFill/>
        </p:spPr>
        <p:txBody>
          <a:bodyPr bIns="91425" tIns="91425" lIns="91425" anchor="ctr" anchorCtr="0" rIns="91425">
            <a:spAutoFit/>
          </a:bodyPr>
          <a:lstStyle/>
          <a:p>
            <a:pPr>
              <a:buNone/>
            </a:pPr>
            <a:r>
              <a:rPr lang="en" sz="1800" b="1"/>
              <a:t>Dream Team</a:t>
            </a:r>
          </a:p>
        </p:txBody>
      </p:sp>
      <p:sp>
        <p:nvSpPr>
          <p:cNvPr name="Shape 47" id="47"/>
          <p:cNvSpPr txBox="1"/>
          <p:nvPr/>
        </p:nvSpPr>
        <p:spPr>
          <a:xfrm>
            <a:off y="5430025" x="27150"/>
            <a:ext cy="244199" cx="1953900"/>
          </a:xfrm>
          <a:prstGeom prst="rect">
            <a:avLst/>
          </a:prstGeom>
          <a:noFill/>
        </p:spPr>
        <p:txBody>
          <a:bodyPr bIns="91425" tIns="91425" lIns="91425" anchor="ctr" anchorCtr="0" rIns="91425">
            <a:spAutoFit/>
          </a:bodyPr>
          <a:lstStyle/>
          <a:p>
            <a:pPr rtl="0" lvl="0">
              <a:buNone/>
            </a:pPr>
            <a:r>
              <a:rPr lang="en" sz="1800" b="1"/>
              <a:t>Another Team</a:t>
            </a:r>
          </a:p>
        </p:txBody>
      </p:sp>
      <p:sp>
        <p:nvSpPr>
          <p:cNvPr name="Shape 48" id="48"/>
          <p:cNvSpPr txBox="1"/>
          <p:nvPr/>
        </p:nvSpPr>
        <p:spPr>
          <a:xfrm>
            <a:off y="2403941" x="5894550"/>
            <a:ext cy="450899" cx="2188800"/>
          </a:xfrm>
          <a:prstGeom prst="rect">
            <a:avLst/>
          </a:prstGeom>
          <a:noFill/>
          <a:ln w="9525" cap="flat">
            <a:solidFill>
              <a:schemeClr val="dk1"/>
            </a:solidFill>
            <a:prstDash val="solid"/>
            <a:round/>
            <a:headEnd len="med" type="none" w="med"/>
            <a:tailEnd len="med" type="none" w="med"/>
          </a:ln>
        </p:spPr>
        <p:txBody>
          <a:bodyPr bIns="91425" tIns="91425" lIns="91425" anchor="ctr" anchorCtr="0" rIns="91425">
            <a:spAutoFit/>
          </a:bodyPr>
          <a:lstStyle/>
          <a:p>
            <a:pPr rtl="0" lvl="0">
              <a:buNone/>
            </a:pPr>
            <a:r>
              <a:rPr lang="en" sz="2000" b="1"/>
              <a:t>Skyline Groups</a:t>
            </a:r>
          </a:p>
        </p:txBody>
      </p:sp>
      <p:sp>
        <p:nvSpPr>
          <p:cNvPr name="Shape 49" id="49"/>
          <p:cNvSpPr/>
          <p:nvPr/>
        </p:nvSpPr>
        <p:spPr>
          <a:xfrm>
            <a:off y="3113102" x="4774592"/>
            <a:ext cy="3516296" cx="3855058"/>
          </a:xfrm>
          <a:prstGeom prst="rect">
            <a:avLst/>
          </a:prstGeom>
          <a:blipFill>
            <a:blip r:embed="rId3"/>
            <a:stretch>
              <a:fillRect/>
            </a:stretch>
          </a:blipFill>
          <a:ln>
            <a:noFill/>
          </a:ln>
        </p:spPr>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53" id="53"/>
        <p:cNvGrpSpPr/>
        <p:nvPr/>
      </p:nvGrpSpPr>
      <p:grpSpPr>
        <a:xfrm>
          <a:off y="0" x="0"/>
          <a:ext cy="0" cx="0"/>
          <a:chOff y="0" x="0"/>
          <a:chExt cy="0" cx="0"/>
        </a:xfrm>
      </p:grpSpPr>
      <p:sp>
        <p:nvSpPr>
          <p:cNvPr name="Shape 54" id="54"/>
          <p:cNvSpPr txBox="1"/>
          <p:nvPr>
            <p:ph type="title"/>
          </p:nvPr>
        </p:nvSpPr>
        <p:spPr>
          <a:xfrm>
            <a:off y="274637" x="457200"/>
            <a:ext cy="1522199" cx="8229600"/>
          </a:xfrm>
          <a:prstGeom prst="rect">
            <a:avLst/>
          </a:prstGeom>
        </p:spPr>
        <p:txBody>
          <a:bodyPr bIns="91425" tIns="91425" lIns="91425" anchor="b" anchorCtr="0" rIns="91425">
            <a:spAutoFit/>
          </a:bodyPr>
          <a:lstStyle/>
          <a:p>
            <a:pPr>
              <a:buNone/>
            </a:pPr>
            <a:r>
              <a:rPr lang="en">
                <a:solidFill>
                  <a:schemeClr val="accent4"/>
                </a:solidFill>
              </a:rPr>
              <a:t>Applications</a:t>
            </a:r>
          </a:p>
        </p:txBody>
      </p:sp>
      <p:sp>
        <p:nvSpPr>
          <p:cNvPr name="Shape 55" id="55"/>
          <p:cNvSpPr txBox="1"/>
          <p:nvPr>
            <p:ph type="body" idx="1"/>
          </p:nvPr>
        </p:nvSpPr>
        <p:spPr>
          <a:xfrm>
            <a:off y="1947332" x="457200"/>
            <a:ext cy="1689299" cx="8229600"/>
          </a:xfrm>
          <a:prstGeom prst="rect">
            <a:avLst/>
          </a:prstGeom>
        </p:spPr>
        <p:txBody>
          <a:bodyPr bIns="91425" tIns="91425" lIns="91425" anchor="t" anchorCtr="0" rIns="91425">
            <a:spAutoFit/>
          </a:bodyPr>
          <a:lstStyle/>
          <a:p>
            <a:pPr indent="-419100" marL="457200" rtl="0" lvl="0">
              <a:buClr>
                <a:schemeClr val="dk2"/>
              </a:buClr>
              <a:buSzPct val="166666"/>
              <a:buFont typeface="Arial"/>
              <a:buChar char="•"/>
            </a:pPr>
            <a:r>
              <a:rPr lang="en"/>
              <a:t>Find a group of experts</a:t>
            </a:r>
          </a:p>
          <a:p>
            <a:pPr indent="-381000" marL="914400" rtl="0" lvl="1">
              <a:buClr>
                <a:schemeClr val="dk2"/>
              </a:buClr>
              <a:buSzPct val="80000"/>
              <a:buFont typeface="Courier New"/>
              <a:buChar char="o"/>
            </a:pPr>
            <a:r>
              <a:rPr lang="en"/>
              <a:t>Software Development</a:t>
            </a:r>
          </a:p>
          <a:p>
            <a:r>
              <a:t/>
            </a:r>
          </a:p>
          <a:p>
            <a:r>
              <a:t/>
            </a:r>
          </a:p>
          <a:p>
            <a:r>
              <a:t/>
            </a:r>
          </a:p>
          <a:p>
            <a:pPr indent="-381000" marL="914400" rtl="0" lvl="1">
              <a:buClr>
                <a:schemeClr val="dk2"/>
              </a:buClr>
              <a:buSzPct val="80000"/>
              <a:buFont typeface="Courier New"/>
              <a:buChar char="o"/>
            </a:pPr>
            <a:r>
              <a:rPr lang="en"/>
              <a:t>Review a Paper</a:t>
            </a:r>
          </a:p>
          <a:p>
            <a:r>
              <a:t/>
            </a:r>
          </a:p>
          <a:p>
            <a:r>
              <a:t/>
            </a:r>
          </a:p>
        </p:txBody>
      </p:sp>
      <p:sp>
        <p:nvSpPr>
          <p:cNvPr name="Shape 56" id="56"/>
          <p:cNvSpPr/>
          <p:nvPr/>
        </p:nvSpPr>
        <p:spPr>
          <a:xfrm flipH="1">
            <a:off y="6266150" x="8525010"/>
            <a:ext cy="582300" cx="610800"/>
          </a:xfrm>
          <a:prstGeom prst="rtTriangle">
            <a:avLst/>
          </a:prstGeom>
          <a:solidFill>
            <a:srgbClr val="000000"/>
          </a:solidFill>
          <a:ln w="19050" cap="flat">
            <a:solidFill>
              <a:srgbClr val="000000"/>
            </a:solidFill>
            <a:prstDash val="solid"/>
            <a:round/>
            <a:headEnd len="med" type="none" w="med"/>
            <a:tailEnd len="med" type="none" w="med"/>
          </a:ln>
        </p:spPr>
        <p:txBody>
          <a:bodyPr bIns="91425" tIns="91425" lIns="91425" anchor="ctr" anchorCtr="0" rIns="91425">
            <a:spAutoFit/>
          </a:bodyPr>
          <a:lstStyle/>
          <a:p/>
        </p:txBody>
      </p:sp>
      <p:sp>
        <p:nvSpPr>
          <p:cNvPr name="Shape 57" id="57"/>
          <p:cNvSpPr txBox="1"/>
          <p:nvPr/>
        </p:nvSpPr>
        <p:spPr>
          <a:xfrm>
            <a:off y="6532325" x="8736900"/>
            <a:ext cy="319499" cx="450899"/>
          </a:xfrm>
          <a:prstGeom prst="rect">
            <a:avLst/>
          </a:prstGeom>
          <a:noFill/>
        </p:spPr>
        <p:txBody>
          <a:bodyPr bIns="91425" tIns="91425" lIns="91425" anchor="ctr" anchorCtr="0" rIns="91425">
            <a:spAutoFit/>
          </a:bodyPr>
          <a:lstStyle/>
          <a:p>
            <a:pPr algn="ctr" rtl="0" lvl="0">
              <a:buNone/>
            </a:pPr>
            <a:r>
              <a:rPr lang="en" sz="2000">
                <a:solidFill>
                  <a:schemeClr val="accent4"/>
                </a:solidFill>
                <a:latin typeface="Impact"/>
                <a:ea typeface="Impact"/>
                <a:cs typeface="Impact"/>
                <a:sym typeface="Impact"/>
              </a:rPr>
              <a:t>3</a:t>
            </a:r>
          </a:p>
        </p:txBody>
      </p:sp>
      <p:sp>
        <p:nvSpPr>
          <p:cNvPr name="Shape 58" id="58"/>
          <p:cNvSpPr/>
          <p:nvPr/>
        </p:nvSpPr>
        <p:spPr>
          <a:xfrm>
            <a:off y="2133600" x="6781800"/>
            <a:ext cy="1285875" cx="1905000"/>
          </a:xfrm>
          <a:prstGeom prst="rect">
            <a:avLst/>
          </a:prstGeom>
          <a:blipFill>
            <a:blip r:embed="rId3"/>
            <a:stretch>
              <a:fillRect/>
            </a:stretch>
          </a:blipFill>
        </p:spPr>
      </p:sp>
      <p:graphicFrame>
        <p:nvGraphicFramePr>
          <p:cNvPr name="Shape 59" id="59"/>
          <p:cNvGraphicFramePr/>
          <p:nvPr/>
        </p:nvGraphicFramePr>
        <p:xfrm>
          <a:off y="2870587" x="1132050"/>
          <a:ext cy="3000000" cx="3000000"/>
        </p:xfrm>
        <a:graphic>
          <a:graphicData uri="http://schemas.openxmlformats.org/drawingml/2006/table">
            <a:tbl>
              <a:tblPr>
                <a:noFill/>
                <a:tableStyleId>{4E5C715F-BF35-4A8C-A814-D882AE6FB306}</a:tableStyleId>
              </a:tblPr>
              <a:tblGrid>
                <a:gridCol w="1365875"/>
                <a:gridCol w="1365875"/>
                <a:gridCol w="1365875"/>
                <a:gridCol w="1365875"/>
              </a:tblGrid>
              <a:tr h="100000">
                <a:tc>
                  <a:txBody>
                    <a:bodyPr>
                      <a:spAutoFit/>
                    </a:bodyPr>
                    <a:lstStyle/>
                    <a:p/>
                  </a:txBody>
                  <a:tcPr marB="91425" marT="91425" marR="91425" marL="91425"/>
                </a:tc>
                <a:tc>
                  <a:txBody>
                    <a:bodyPr>
                      <a:spAutoFit/>
                    </a:bodyPr>
                    <a:lstStyle/>
                    <a:p>
                      <a:pPr>
                        <a:buNone/>
                      </a:pPr>
                      <a:r>
                        <a:rPr lang="en" sz="1200"/>
                        <a:t>Testing</a:t>
                      </a:r>
                    </a:p>
                  </a:txBody>
                  <a:tcPr marB="91425" marT="91425" marR="91425" marL="91425"/>
                </a:tc>
                <a:tc>
                  <a:txBody>
                    <a:bodyPr>
                      <a:spAutoFit/>
                    </a:bodyPr>
                    <a:lstStyle/>
                    <a:p>
                      <a:pPr>
                        <a:buNone/>
                      </a:pPr>
                      <a:r>
                        <a:rPr lang="en" sz="1200"/>
                        <a:t>Coding</a:t>
                      </a:r>
                    </a:p>
                  </a:txBody>
                  <a:tcPr marB="91425" marT="91425" marR="91425" marL="91425"/>
                </a:tc>
                <a:tc>
                  <a:txBody>
                    <a:bodyPr>
                      <a:spAutoFit/>
                    </a:bodyPr>
                    <a:lstStyle/>
                    <a:p>
                      <a:pPr>
                        <a:buNone/>
                      </a:pPr>
                      <a:r>
                        <a:rPr lang="en" sz="1200"/>
                        <a:t>Design</a:t>
                      </a:r>
                    </a:p>
                  </a:txBody>
                  <a:tcPr marB="91425" marT="91425" marR="91425" marL="91425"/>
                </a:tc>
              </a:tr>
              <a:tr h="226775">
                <a:tc>
                  <a:txBody>
                    <a:bodyPr>
                      <a:spAutoFit/>
                    </a:bodyPr>
                    <a:lstStyle/>
                    <a:p>
                      <a:pPr>
                        <a:buNone/>
                      </a:pPr>
                      <a:r>
                        <a:rPr lang="en" sz="1200"/>
                        <a:t>Applicant_1</a:t>
                      </a:r>
                    </a:p>
                  </a:txBody>
                  <a:tcPr marB="91425" marT="91425" marR="91425" marL="91425"/>
                </a:tc>
                <a:tc>
                  <a:txBody>
                    <a:bodyPr>
                      <a:spAutoFit/>
                    </a:bodyPr>
                    <a:lstStyle/>
                    <a:p>
                      <a:pPr>
                        <a:buNone/>
                      </a:pPr>
                      <a:r>
                        <a:rPr lang="en" sz="1200"/>
                        <a:t>10</a:t>
                      </a:r>
                    </a:p>
                  </a:txBody>
                  <a:tcPr marB="91425" marT="91425" marR="91425" marL="91425"/>
                </a:tc>
                <a:tc>
                  <a:txBody>
                    <a:bodyPr>
                      <a:spAutoFit/>
                    </a:bodyPr>
                    <a:lstStyle/>
                    <a:p>
                      <a:pPr>
                        <a:buNone/>
                      </a:pPr>
                      <a:r>
                        <a:rPr lang="en" sz="1200"/>
                        <a:t>20</a:t>
                      </a:r>
                    </a:p>
                  </a:txBody>
                  <a:tcPr marB="91425" marT="91425" marR="91425" marL="91425"/>
                </a:tc>
                <a:tc>
                  <a:txBody>
                    <a:bodyPr>
                      <a:spAutoFit/>
                    </a:bodyPr>
                    <a:lstStyle/>
                    <a:p>
                      <a:pPr>
                        <a:buNone/>
                      </a:pPr>
                      <a:r>
                        <a:rPr lang="en" sz="1200"/>
                        <a:t>15</a:t>
                      </a:r>
                    </a:p>
                  </a:txBody>
                  <a:tcPr marB="91425" marT="91425" marR="91425" marL="91425"/>
                </a:tc>
              </a:tr>
              <a:tr h="226775">
                <a:tc>
                  <a:txBody>
                    <a:bodyPr>
                      <a:spAutoFit/>
                    </a:bodyPr>
                    <a:lstStyle/>
                    <a:p>
                      <a:pPr>
                        <a:buNone/>
                      </a:pPr>
                      <a:r>
                        <a:rPr lang="en" sz="1200"/>
                        <a:t>Applicant_2</a:t>
                      </a:r>
                    </a:p>
                  </a:txBody>
                  <a:tcPr marB="91425" marT="91425" marR="91425" marL="91425"/>
                </a:tc>
                <a:tc>
                  <a:txBody>
                    <a:bodyPr>
                      <a:spAutoFit/>
                    </a:bodyPr>
                    <a:lstStyle/>
                    <a:p>
                      <a:pPr>
                        <a:buNone/>
                      </a:pPr>
                      <a:r>
                        <a:rPr lang="en" sz="1200"/>
                        <a:t>8</a:t>
                      </a:r>
                    </a:p>
                  </a:txBody>
                  <a:tcPr marB="91425" marT="91425" marR="91425" marL="91425"/>
                </a:tc>
                <a:tc>
                  <a:txBody>
                    <a:bodyPr>
                      <a:spAutoFit/>
                    </a:bodyPr>
                    <a:lstStyle/>
                    <a:p>
                      <a:pPr>
                        <a:buNone/>
                      </a:pPr>
                      <a:r>
                        <a:rPr lang="en" sz="1200"/>
                        <a:t>15</a:t>
                      </a:r>
                    </a:p>
                  </a:txBody>
                  <a:tcPr marB="91425" marT="91425" marR="91425" marL="91425"/>
                </a:tc>
                <a:tc>
                  <a:txBody>
                    <a:bodyPr>
                      <a:spAutoFit/>
                    </a:bodyPr>
                    <a:lstStyle/>
                    <a:p>
                      <a:pPr>
                        <a:buNone/>
                      </a:pPr>
                      <a:r>
                        <a:rPr lang="en" sz="1200"/>
                        <a:t>16</a:t>
                      </a:r>
                    </a:p>
                  </a:txBody>
                  <a:tcPr marB="91425" marT="91425" marR="91425" marL="91425"/>
                </a:tc>
              </a:tr>
              <a:tr h="100000">
                <a:tc>
                  <a:txBody>
                    <a:bodyPr>
                      <a:spAutoFit/>
                    </a:bodyPr>
                    <a:lstStyle/>
                    <a:p>
                      <a:pPr>
                        <a:buNone/>
                      </a:pPr>
                      <a:r>
                        <a:rPr lang="en" sz="1200"/>
                        <a:t>Applicant_3</a:t>
                      </a:r>
                    </a:p>
                  </a:txBody>
                  <a:tcPr marB="91425" marT="91425" marR="91425" marL="91425"/>
                </a:tc>
                <a:tc>
                  <a:txBody>
                    <a:bodyPr>
                      <a:spAutoFit/>
                    </a:bodyPr>
                    <a:lstStyle/>
                    <a:p>
                      <a:pPr>
                        <a:buNone/>
                      </a:pPr>
                      <a:r>
                        <a:rPr lang="en" sz="1200"/>
                        <a:t>11</a:t>
                      </a:r>
                    </a:p>
                  </a:txBody>
                  <a:tcPr marB="91425" marT="91425" marR="91425" marL="91425"/>
                </a:tc>
                <a:tc>
                  <a:txBody>
                    <a:bodyPr>
                      <a:spAutoFit/>
                    </a:bodyPr>
                    <a:lstStyle/>
                    <a:p>
                      <a:pPr>
                        <a:buNone/>
                      </a:pPr>
                      <a:r>
                        <a:rPr lang="en" sz="1200"/>
                        <a:t>18</a:t>
                      </a:r>
                    </a:p>
                  </a:txBody>
                  <a:tcPr marB="91425" marT="91425" marR="91425" marL="91425"/>
                </a:tc>
                <a:tc>
                  <a:txBody>
                    <a:bodyPr>
                      <a:spAutoFit/>
                    </a:bodyPr>
                    <a:lstStyle/>
                    <a:p>
                      <a:pPr>
                        <a:buNone/>
                      </a:pPr>
                      <a:r>
                        <a:rPr lang="en" sz="1200"/>
                        <a:t>15</a:t>
                      </a:r>
                    </a:p>
                  </a:txBody>
                  <a:tcPr marB="91425" marT="91425" marR="91425" marL="91425"/>
                </a:tc>
              </a:tr>
            </a:tbl>
          </a:graphicData>
        </a:graphic>
      </p:graphicFrame>
      <p:graphicFrame>
        <p:nvGraphicFramePr>
          <p:cNvPr name="Shape 60" id="60"/>
          <p:cNvGraphicFramePr/>
          <p:nvPr/>
        </p:nvGraphicFramePr>
        <p:xfrm>
          <a:off y="4848950" x="1132050"/>
          <a:ext cy="3000000" cx="3000000"/>
        </p:xfrm>
        <a:graphic>
          <a:graphicData uri="http://schemas.openxmlformats.org/drawingml/2006/table">
            <a:tbl>
              <a:tblPr>
                <a:noFill/>
                <a:tableStyleId>{AD0BB2B3-0DE8-442F-B8DF-051F039FB141}</a:tableStyleId>
              </a:tblPr>
              <a:tblGrid>
                <a:gridCol w="1365875"/>
                <a:gridCol w="1365875"/>
                <a:gridCol w="1365875"/>
                <a:gridCol w="1365875"/>
              </a:tblGrid>
              <a:tr h="100000">
                <a:tc>
                  <a:txBody>
                    <a:bodyPr>
                      <a:spAutoFit/>
                    </a:bodyPr>
                    <a:lstStyle/>
                    <a:p/>
                  </a:txBody>
                  <a:tcPr marB="91425" marT="91425" marR="91425" marL="91425"/>
                </a:tc>
                <a:tc>
                  <a:txBody>
                    <a:bodyPr>
                      <a:spAutoFit/>
                    </a:bodyPr>
                    <a:lstStyle/>
                    <a:p>
                      <a:pPr rtl="0" lvl="0">
                        <a:buNone/>
                      </a:pPr>
                      <a:r>
                        <a:rPr lang="en" sz="1200"/>
                        <a:t>Database</a:t>
                      </a:r>
                    </a:p>
                  </a:txBody>
                  <a:tcPr marB="91425" marT="91425" marR="91425" marL="91425"/>
                </a:tc>
                <a:tc>
                  <a:txBody>
                    <a:bodyPr>
                      <a:spAutoFit/>
                    </a:bodyPr>
                    <a:lstStyle/>
                    <a:p>
                      <a:pPr rtl="0" lvl="0">
                        <a:buNone/>
                      </a:pPr>
                      <a:r>
                        <a:rPr lang="en" sz="1200"/>
                        <a:t>Security</a:t>
                      </a:r>
                    </a:p>
                  </a:txBody>
                  <a:tcPr marB="91425" marT="91425" marR="91425" marL="91425"/>
                </a:tc>
                <a:tc>
                  <a:txBody>
                    <a:bodyPr>
                      <a:spAutoFit/>
                    </a:bodyPr>
                    <a:lstStyle/>
                    <a:p>
                      <a:pPr rtl="0" lvl="0">
                        <a:buNone/>
                      </a:pPr>
                      <a:r>
                        <a:rPr lang="en" sz="1200"/>
                        <a:t>Algorithm</a:t>
                      </a:r>
                    </a:p>
                  </a:txBody>
                  <a:tcPr marB="91425" marT="91425" marR="91425" marL="91425"/>
                </a:tc>
              </a:tr>
              <a:tr h="226775">
                <a:tc>
                  <a:txBody>
                    <a:bodyPr>
                      <a:spAutoFit/>
                    </a:bodyPr>
                    <a:lstStyle/>
                    <a:p>
                      <a:pPr rtl="0" lvl="0">
                        <a:buNone/>
                      </a:pPr>
                      <a:r>
                        <a:rPr lang="en" sz="1200"/>
                        <a:t>Reviewer_1</a:t>
                      </a:r>
                    </a:p>
                  </a:txBody>
                  <a:tcPr marB="91425" marT="91425" marR="91425" marL="91425"/>
                </a:tc>
                <a:tc>
                  <a:txBody>
                    <a:bodyPr>
                      <a:spAutoFit/>
                    </a:bodyPr>
                    <a:lstStyle/>
                    <a:p>
                      <a:pPr rtl="0" lvl="0">
                        <a:buNone/>
                      </a:pPr>
                      <a:r>
                        <a:rPr lang="en" sz="1200"/>
                        <a:t>41</a:t>
                      </a:r>
                    </a:p>
                  </a:txBody>
                  <a:tcPr marB="91425" marT="91425" marR="91425" marL="91425"/>
                </a:tc>
                <a:tc>
                  <a:txBody>
                    <a:bodyPr>
                      <a:spAutoFit/>
                    </a:bodyPr>
                    <a:lstStyle/>
                    <a:p>
                      <a:pPr rtl="0" lvl="0">
                        <a:buNone/>
                      </a:pPr>
                      <a:r>
                        <a:rPr lang="en" sz="1200"/>
                        <a:t>35</a:t>
                      </a:r>
                    </a:p>
                  </a:txBody>
                  <a:tcPr marB="91425" marT="91425" marR="91425" marL="91425"/>
                </a:tc>
                <a:tc>
                  <a:txBody>
                    <a:bodyPr>
                      <a:spAutoFit/>
                    </a:bodyPr>
                    <a:lstStyle/>
                    <a:p>
                      <a:pPr rtl="0" lvl="0">
                        <a:buNone/>
                      </a:pPr>
                      <a:r>
                        <a:rPr lang="en" sz="1200"/>
                        <a:t>23</a:t>
                      </a:r>
                    </a:p>
                  </a:txBody>
                  <a:tcPr marB="91425" marT="91425" marR="91425" marL="91425"/>
                </a:tc>
              </a:tr>
              <a:tr h="226775">
                <a:tc>
                  <a:txBody>
                    <a:bodyPr>
                      <a:spAutoFit/>
                    </a:bodyPr>
                    <a:lstStyle/>
                    <a:p>
                      <a:pPr rtl="0" lvl="0">
                        <a:buNone/>
                      </a:pPr>
                      <a:r>
                        <a:rPr lang="en" sz="1200"/>
                        <a:t>Reviewer_2</a:t>
                      </a:r>
                    </a:p>
                  </a:txBody>
                  <a:tcPr marB="91425" marT="91425" marR="91425" marL="91425"/>
                </a:tc>
                <a:tc>
                  <a:txBody>
                    <a:bodyPr>
                      <a:spAutoFit/>
                    </a:bodyPr>
                    <a:lstStyle/>
                    <a:p>
                      <a:pPr rtl="0" lvl="0">
                        <a:buNone/>
                      </a:pPr>
                      <a:r>
                        <a:rPr lang="en" sz="1200"/>
                        <a:t>45</a:t>
                      </a:r>
                    </a:p>
                  </a:txBody>
                  <a:tcPr marB="91425" marT="91425" marR="91425" marL="91425"/>
                </a:tc>
                <a:tc>
                  <a:txBody>
                    <a:bodyPr>
                      <a:spAutoFit/>
                    </a:bodyPr>
                    <a:lstStyle/>
                    <a:p>
                      <a:pPr rtl="0" lvl="0">
                        <a:buNone/>
                      </a:pPr>
                      <a:r>
                        <a:rPr lang="en" sz="1200"/>
                        <a:t>31</a:t>
                      </a:r>
                    </a:p>
                  </a:txBody>
                  <a:tcPr marB="91425" marT="91425" marR="91425" marL="91425"/>
                </a:tc>
                <a:tc>
                  <a:txBody>
                    <a:bodyPr>
                      <a:spAutoFit/>
                    </a:bodyPr>
                    <a:lstStyle/>
                    <a:p>
                      <a:pPr rtl="0" lvl="0">
                        <a:buNone/>
                      </a:pPr>
                      <a:r>
                        <a:rPr lang="en" sz="1200"/>
                        <a:t>34</a:t>
                      </a:r>
                    </a:p>
                  </a:txBody>
                  <a:tcPr marB="91425" marT="91425" marR="91425" marL="91425"/>
                </a:tc>
              </a:tr>
            </a:tbl>
          </a:graphicData>
        </a:graphic>
      </p:graphicFrame>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64" id="64"/>
        <p:cNvGrpSpPr/>
        <p:nvPr/>
      </p:nvGrpSpPr>
      <p:grpSpPr>
        <a:xfrm>
          <a:off y="0" x="0"/>
          <a:ext cy="0" cx="0"/>
          <a:chOff y="0" x="0"/>
          <a:chExt cy="0" cx="0"/>
        </a:xfrm>
      </p:grpSpPr>
      <p:sp>
        <p:nvSpPr>
          <p:cNvPr name="Shape 65" id="65"/>
          <p:cNvSpPr txBox="1"/>
          <p:nvPr>
            <p:ph type="title"/>
          </p:nvPr>
        </p:nvSpPr>
        <p:spPr>
          <a:xfrm>
            <a:off y="274637" x="457200"/>
            <a:ext cy="1522199" cx="8229600"/>
          </a:xfrm>
          <a:prstGeom prst="rect">
            <a:avLst/>
          </a:prstGeom>
        </p:spPr>
        <p:txBody>
          <a:bodyPr bIns="91425" tIns="91425" lIns="91425" anchor="b" anchorCtr="0" rIns="91425">
            <a:spAutoFit/>
          </a:bodyPr>
          <a:lstStyle/>
          <a:p>
            <a:pPr>
              <a:buNone/>
            </a:pPr>
            <a:r>
              <a:rPr lang="en"/>
              <a:t>Problem </a:t>
            </a:r>
            <a:r>
              <a:rPr lang="en">
                <a:solidFill>
                  <a:schemeClr val="accent4"/>
                </a:solidFill>
              </a:rPr>
              <a:t>&amp;</a:t>
            </a:r>
            <a:r>
              <a:rPr lang="en"/>
              <a:t> Challenges</a:t>
            </a:r>
          </a:p>
        </p:txBody>
      </p:sp>
      <p:sp>
        <p:nvSpPr>
          <p:cNvPr name="Shape 66" id="66"/>
          <p:cNvSpPr txBox="1"/>
          <p:nvPr>
            <p:ph type="body" idx="1"/>
          </p:nvPr>
        </p:nvSpPr>
        <p:spPr>
          <a:xfrm>
            <a:off y="1742741" x="457200"/>
            <a:ext cy="1041000" cx="8229600"/>
          </a:xfrm>
          <a:prstGeom prst="rect">
            <a:avLst/>
          </a:prstGeom>
        </p:spPr>
        <p:txBody>
          <a:bodyPr bIns="91425" tIns="91425" lIns="91425" anchor="ctr" anchorCtr="0" rIns="91425">
            <a:spAutoFit/>
          </a:bodyPr>
          <a:lstStyle/>
          <a:p>
            <a:pPr algn="just" rtl="0" lvl="0">
              <a:buNone/>
            </a:pPr>
            <a:r>
              <a:rPr lang="en" sz="2000"/>
              <a:t>n tuples</a:t>
            </a:r>
          </a:p>
          <a:p>
            <a:pPr algn="just">
              <a:buNone/>
            </a:pPr>
            <a:r>
              <a:rPr lang="en" sz="2000"/>
              <a:t>group size k</a:t>
            </a:r>
          </a:p>
        </p:txBody>
      </p:sp>
      <p:sp>
        <p:nvSpPr>
          <p:cNvPr name="Shape 67" id="67"/>
          <p:cNvSpPr/>
          <p:nvPr/>
        </p:nvSpPr>
        <p:spPr>
          <a:xfrm>
            <a:off y="3603061" x="565174"/>
            <a:ext cy="90900" cx="535499"/>
          </a:xfrm>
          <a:prstGeom prst="rect">
            <a:avLst/>
          </a:prstGeom>
          <a:solidFill>
            <a:schemeClr val="lt1"/>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68" id="68"/>
          <p:cNvSpPr/>
          <p:nvPr/>
        </p:nvSpPr>
        <p:spPr>
          <a:xfrm>
            <a:off y="3695252" x="565174"/>
            <a:ext cy="90900" cx="535499"/>
          </a:xfrm>
          <a:prstGeom prst="rect">
            <a:avLst/>
          </a:prstGeom>
          <a:solidFill>
            <a:schemeClr val="lt1"/>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69" id="69"/>
          <p:cNvSpPr/>
          <p:nvPr/>
        </p:nvSpPr>
        <p:spPr>
          <a:xfrm>
            <a:off y="3787444" x="565174"/>
            <a:ext cy="90900" cx="535499"/>
          </a:xfrm>
          <a:prstGeom prst="rect">
            <a:avLst/>
          </a:prstGeom>
          <a:solidFill>
            <a:schemeClr val="lt1"/>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70" id="70"/>
          <p:cNvSpPr/>
          <p:nvPr/>
        </p:nvSpPr>
        <p:spPr>
          <a:xfrm>
            <a:off y="3879635" x="565174"/>
            <a:ext cy="90900" cx="535499"/>
          </a:xfrm>
          <a:prstGeom prst="rect">
            <a:avLst/>
          </a:prstGeom>
          <a:solidFill>
            <a:schemeClr val="lt1"/>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71" id="71"/>
          <p:cNvSpPr/>
          <p:nvPr/>
        </p:nvSpPr>
        <p:spPr>
          <a:xfrm>
            <a:off y="3971826" x="565174"/>
            <a:ext cy="90900" cx="535499"/>
          </a:xfrm>
          <a:prstGeom prst="rect">
            <a:avLst/>
          </a:prstGeom>
          <a:solidFill>
            <a:schemeClr val="lt1"/>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72" id="72"/>
          <p:cNvSpPr/>
          <p:nvPr/>
        </p:nvSpPr>
        <p:spPr>
          <a:xfrm>
            <a:off y="3298261" x="4070374"/>
            <a:ext cy="90900" cx="535499"/>
          </a:xfrm>
          <a:prstGeom prst="rect">
            <a:avLst/>
          </a:prstGeom>
          <a:solidFill>
            <a:schemeClr val="lt1"/>
          </a:solidFill>
          <a:ln w="19050" cap="flat">
            <a:solidFill>
              <a:schemeClr val="accent2"/>
            </a:solidFill>
            <a:prstDash val="solid"/>
            <a:round/>
            <a:headEnd len="med" type="none" w="med"/>
            <a:tailEnd len="med" type="none" w="med"/>
          </a:ln>
        </p:spPr>
        <p:txBody>
          <a:bodyPr bIns="91425" tIns="91425" lIns="91425" anchor="ctr" anchorCtr="0" rIns="91425">
            <a:spAutoFit/>
          </a:bodyPr>
          <a:lstStyle/>
          <a:p/>
        </p:txBody>
      </p:sp>
      <p:sp>
        <p:nvSpPr>
          <p:cNvPr name="Shape 73" id="73"/>
          <p:cNvSpPr/>
          <p:nvPr/>
        </p:nvSpPr>
        <p:spPr>
          <a:xfrm>
            <a:off y="3390452" x="4070374"/>
            <a:ext cy="90900" cx="535499"/>
          </a:xfrm>
          <a:prstGeom prst="rect">
            <a:avLst/>
          </a:prstGeom>
          <a:solidFill>
            <a:schemeClr val="lt1"/>
          </a:solidFill>
          <a:ln w="19050" cap="flat">
            <a:solidFill>
              <a:schemeClr val="accent2"/>
            </a:solidFill>
            <a:prstDash val="solid"/>
            <a:round/>
            <a:headEnd len="med" type="none" w="med"/>
            <a:tailEnd len="med" type="none" w="med"/>
          </a:ln>
        </p:spPr>
        <p:txBody>
          <a:bodyPr bIns="91425" tIns="91425" lIns="91425" anchor="ctr" anchorCtr="0" rIns="91425">
            <a:spAutoFit/>
          </a:bodyPr>
          <a:lstStyle/>
          <a:p/>
        </p:txBody>
      </p:sp>
      <p:sp>
        <p:nvSpPr>
          <p:cNvPr name="Shape 74" id="74"/>
          <p:cNvSpPr/>
          <p:nvPr/>
        </p:nvSpPr>
        <p:spPr>
          <a:xfrm>
            <a:off y="3482643" x="4070374"/>
            <a:ext cy="90900" cx="535499"/>
          </a:xfrm>
          <a:prstGeom prst="rect">
            <a:avLst/>
          </a:prstGeom>
          <a:solidFill>
            <a:schemeClr val="lt1"/>
          </a:solidFill>
          <a:ln w="19050" cap="flat">
            <a:solidFill>
              <a:schemeClr val="accent2"/>
            </a:solidFill>
            <a:prstDash val="solid"/>
            <a:round/>
            <a:headEnd len="med" type="none" w="med"/>
            <a:tailEnd len="med" type="none" w="med"/>
          </a:ln>
        </p:spPr>
        <p:txBody>
          <a:bodyPr bIns="91425" tIns="91425" lIns="91425" anchor="ctr" anchorCtr="0" rIns="91425">
            <a:spAutoFit/>
          </a:bodyPr>
          <a:lstStyle/>
          <a:p/>
        </p:txBody>
      </p:sp>
      <p:sp>
        <p:nvSpPr>
          <p:cNvPr name="Shape 75" id="75"/>
          <p:cNvSpPr/>
          <p:nvPr/>
        </p:nvSpPr>
        <p:spPr>
          <a:xfrm>
            <a:off y="3574835" x="4070374"/>
            <a:ext cy="90900" cx="535499"/>
          </a:xfrm>
          <a:prstGeom prst="rect">
            <a:avLst/>
          </a:prstGeom>
          <a:solidFill>
            <a:schemeClr val="lt1"/>
          </a:solidFill>
          <a:ln w="19050" cap="flat">
            <a:solidFill>
              <a:schemeClr val="accent2"/>
            </a:solidFill>
            <a:prstDash val="solid"/>
            <a:round/>
            <a:headEnd len="med" type="none" w="med"/>
            <a:tailEnd len="med" type="none" w="med"/>
          </a:ln>
        </p:spPr>
        <p:txBody>
          <a:bodyPr bIns="91425" tIns="91425" lIns="91425" anchor="ctr" anchorCtr="0" rIns="91425">
            <a:spAutoFit/>
          </a:bodyPr>
          <a:lstStyle/>
          <a:p/>
        </p:txBody>
      </p:sp>
      <p:sp>
        <p:nvSpPr>
          <p:cNvPr name="Shape 76" id="76"/>
          <p:cNvSpPr/>
          <p:nvPr/>
        </p:nvSpPr>
        <p:spPr>
          <a:xfrm>
            <a:off y="3667026" x="4070374"/>
            <a:ext cy="90900" cx="535499"/>
          </a:xfrm>
          <a:prstGeom prst="rect">
            <a:avLst/>
          </a:prstGeom>
          <a:solidFill>
            <a:schemeClr val="lt1"/>
          </a:solidFill>
          <a:ln w="19050" cap="flat">
            <a:solidFill>
              <a:schemeClr val="accent2"/>
            </a:solidFill>
            <a:prstDash val="solid"/>
            <a:round/>
            <a:headEnd len="med" type="none" w="med"/>
            <a:tailEnd len="med" type="none" w="med"/>
          </a:ln>
        </p:spPr>
        <p:txBody>
          <a:bodyPr bIns="91425" tIns="91425" lIns="91425" anchor="ctr" anchorCtr="0" rIns="91425">
            <a:spAutoFit/>
          </a:bodyPr>
          <a:lstStyle/>
          <a:p/>
        </p:txBody>
      </p:sp>
      <p:sp>
        <p:nvSpPr>
          <p:cNvPr name="Shape 77" id="77"/>
          <p:cNvSpPr/>
          <p:nvPr/>
        </p:nvSpPr>
        <p:spPr>
          <a:xfrm>
            <a:off y="3755461" x="4070374"/>
            <a:ext cy="90900" cx="535499"/>
          </a:xfrm>
          <a:prstGeom prst="rect">
            <a:avLst/>
          </a:prstGeom>
          <a:solidFill>
            <a:schemeClr val="lt1"/>
          </a:solidFill>
          <a:ln w="19050" cap="flat">
            <a:solidFill>
              <a:schemeClr val="accent2"/>
            </a:solidFill>
            <a:prstDash val="solid"/>
            <a:round/>
            <a:headEnd len="med" type="none" w="med"/>
            <a:tailEnd len="med" type="none" w="med"/>
          </a:ln>
        </p:spPr>
        <p:txBody>
          <a:bodyPr bIns="91425" tIns="91425" lIns="91425" anchor="ctr" anchorCtr="0" rIns="91425">
            <a:spAutoFit/>
          </a:bodyPr>
          <a:lstStyle/>
          <a:p/>
        </p:txBody>
      </p:sp>
      <p:sp>
        <p:nvSpPr>
          <p:cNvPr name="Shape 78" id="78"/>
          <p:cNvSpPr/>
          <p:nvPr/>
        </p:nvSpPr>
        <p:spPr>
          <a:xfrm>
            <a:off y="3847652" x="4070374"/>
            <a:ext cy="90900" cx="535499"/>
          </a:xfrm>
          <a:prstGeom prst="rect">
            <a:avLst/>
          </a:prstGeom>
          <a:solidFill>
            <a:schemeClr val="lt1"/>
          </a:solidFill>
          <a:ln w="19050" cap="flat">
            <a:solidFill>
              <a:schemeClr val="accent2"/>
            </a:solidFill>
            <a:prstDash val="solid"/>
            <a:round/>
            <a:headEnd len="med" type="none" w="med"/>
            <a:tailEnd len="med" type="none" w="med"/>
          </a:ln>
        </p:spPr>
        <p:txBody>
          <a:bodyPr bIns="91425" tIns="91425" lIns="91425" anchor="ctr" anchorCtr="0" rIns="91425">
            <a:spAutoFit/>
          </a:bodyPr>
          <a:lstStyle/>
          <a:p/>
        </p:txBody>
      </p:sp>
      <p:sp>
        <p:nvSpPr>
          <p:cNvPr name="Shape 79" id="79"/>
          <p:cNvSpPr/>
          <p:nvPr/>
        </p:nvSpPr>
        <p:spPr>
          <a:xfrm>
            <a:off y="3939844" x="4070374"/>
            <a:ext cy="90900" cx="535499"/>
          </a:xfrm>
          <a:prstGeom prst="rect">
            <a:avLst/>
          </a:prstGeom>
          <a:solidFill>
            <a:schemeClr val="lt1"/>
          </a:solidFill>
          <a:ln w="19050" cap="flat">
            <a:solidFill>
              <a:schemeClr val="accent2"/>
            </a:solidFill>
            <a:prstDash val="solid"/>
            <a:round/>
            <a:headEnd len="med" type="none" w="med"/>
            <a:tailEnd len="med" type="none" w="med"/>
          </a:ln>
        </p:spPr>
        <p:txBody>
          <a:bodyPr bIns="91425" tIns="91425" lIns="91425" anchor="ctr" anchorCtr="0" rIns="91425">
            <a:spAutoFit/>
          </a:bodyPr>
          <a:lstStyle/>
          <a:p/>
        </p:txBody>
      </p:sp>
      <p:sp>
        <p:nvSpPr>
          <p:cNvPr name="Shape 80" id="80"/>
          <p:cNvSpPr/>
          <p:nvPr/>
        </p:nvSpPr>
        <p:spPr>
          <a:xfrm>
            <a:off y="4032035" x="4070374"/>
            <a:ext cy="90900" cx="535499"/>
          </a:xfrm>
          <a:prstGeom prst="rect">
            <a:avLst/>
          </a:prstGeom>
          <a:solidFill>
            <a:schemeClr val="lt1"/>
          </a:solidFill>
          <a:ln w="19050" cap="flat">
            <a:solidFill>
              <a:schemeClr val="accent2"/>
            </a:solidFill>
            <a:prstDash val="solid"/>
            <a:round/>
            <a:headEnd len="med" type="none" w="med"/>
            <a:tailEnd len="med" type="none" w="med"/>
          </a:ln>
        </p:spPr>
        <p:txBody>
          <a:bodyPr bIns="91425" tIns="91425" lIns="91425" anchor="ctr" anchorCtr="0" rIns="91425">
            <a:spAutoFit/>
          </a:bodyPr>
          <a:lstStyle/>
          <a:p/>
        </p:txBody>
      </p:sp>
      <p:sp>
        <p:nvSpPr>
          <p:cNvPr name="Shape 81" id="81"/>
          <p:cNvSpPr/>
          <p:nvPr/>
        </p:nvSpPr>
        <p:spPr>
          <a:xfrm>
            <a:off y="4124226" x="4070374"/>
            <a:ext cy="90900" cx="535499"/>
          </a:xfrm>
          <a:prstGeom prst="rect">
            <a:avLst/>
          </a:prstGeom>
          <a:solidFill>
            <a:schemeClr val="lt1"/>
          </a:solidFill>
          <a:ln w="19050" cap="flat">
            <a:solidFill>
              <a:schemeClr val="accent2"/>
            </a:solidFill>
            <a:prstDash val="solid"/>
            <a:round/>
            <a:headEnd len="med" type="none" w="med"/>
            <a:tailEnd len="med" type="none" w="med"/>
          </a:ln>
        </p:spPr>
        <p:txBody>
          <a:bodyPr bIns="91425" tIns="91425" lIns="91425" anchor="ctr" anchorCtr="0" rIns="91425">
            <a:spAutoFit/>
          </a:bodyPr>
          <a:lstStyle/>
          <a:p/>
        </p:txBody>
      </p:sp>
      <p:sp>
        <p:nvSpPr>
          <p:cNvPr name="Shape 82" id="82"/>
          <p:cNvSpPr/>
          <p:nvPr/>
        </p:nvSpPr>
        <p:spPr>
          <a:xfrm>
            <a:off y="4064060" x="565174"/>
            <a:ext cy="90900" cx="535499"/>
          </a:xfrm>
          <a:prstGeom prst="rect">
            <a:avLst/>
          </a:prstGeom>
          <a:solidFill>
            <a:schemeClr val="lt1"/>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83" id="83"/>
          <p:cNvSpPr/>
          <p:nvPr/>
        </p:nvSpPr>
        <p:spPr>
          <a:xfrm>
            <a:off y="4156251" x="565174"/>
            <a:ext cy="90900" cx="535499"/>
          </a:xfrm>
          <a:prstGeom prst="rect">
            <a:avLst/>
          </a:prstGeom>
          <a:solidFill>
            <a:schemeClr val="lt1"/>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84" id="84"/>
          <p:cNvSpPr/>
          <p:nvPr/>
        </p:nvSpPr>
        <p:spPr>
          <a:xfrm>
            <a:off y="4248442" x="565174"/>
            <a:ext cy="90900" cx="535499"/>
          </a:xfrm>
          <a:prstGeom prst="rect">
            <a:avLst/>
          </a:prstGeom>
          <a:solidFill>
            <a:schemeClr val="lt1"/>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85" id="85"/>
          <p:cNvSpPr/>
          <p:nvPr/>
        </p:nvSpPr>
        <p:spPr>
          <a:xfrm>
            <a:off y="4212661" x="4070374"/>
            <a:ext cy="90900" cx="535499"/>
          </a:xfrm>
          <a:prstGeom prst="rect">
            <a:avLst/>
          </a:prstGeom>
          <a:solidFill>
            <a:schemeClr val="lt1"/>
          </a:solidFill>
          <a:ln w="19050" cap="flat">
            <a:solidFill>
              <a:schemeClr val="accent2"/>
            </a:solidFill>
            <a:prstDash val="solid"/>
            <a:round/>
            <a:headEnd len="med" type="none" w="med"/>
            <a:tailEnd len="med" type="none" w="med"/>
          </a:ln>
        </p:spPr>
        <p:txBody>
          <a:bodyPr bIns="91425" tIns="91425" lIns="91425" anchor="ctr" anchorCtr="0" rIns="91425">
            <a:spAutoFit/>
          </a:bodyPr>
          <a:lstStyle/>
          <a:p/>
        </p:txBody>
      </p:sp>
      <p:sp>
        <p:nvSpPr>
          <p:cNvPr name="Shape 86" id="86"/>
          <p:cNvSpPr/>
          <p:nvPr/>
        </p:nvSpPr>
        <p:spPr>
          <a:xfrm>
            <a:off y="4304852" x="4070374"/>
            <a:ext cy="90900" cx="535499"/>
          </a:xfrm>
          <a:prstGeom prst="rect">
            <a:avLst/>
          </a:prstGeom>
          <a:solidFill>
            <a:schemeClr val="lt1"/>
          </a:solidFill>
          <a:ln w="19050" cap="flat">
            <a:solidFill>
              <a:schemeClr val="accent2"/>
            </a:solidFill>
            <a:prstDash val="solid"/>
            <a:round/>
            <a:headEnd len="med" type="none" w="med"/>
            <a:tailEnd len="med" type="none" w="med"/>
          </a:ln>
        </p:spPr>
        <p:txBody>
          <a:bodyPr bIns="91425" tIns="91425" lIns="91425" anchor="ctr" anchorCtr="0" rIns="91425">
            <a:spAutoFit/>
          </a:bodyPr>
          <a:lstStyle/>
          <a:p/>
        </p:txBody>
      </p:sp>
      <p:sp>
        <p:nvSpPr>
          <p:cNvPr name="Shape 87" id="87"/>
          <p:cNvSpPr/>
          <p:nvPr/>
        </p:nvSpPr>
        <p:spPr>
          <a:xfrm>
            <a:off y="4397044" x="4070374"/>
            <a:ext cy="90900" cx="535499"/>
          </a:xfrm>
          <a:prstGeom prst="rect">
            <a:avLst/>
          </a:prstGeom>
          <a:solidFill>
            <a:schemeClr val="lt1"/>
          </a:solidFill>
          <a:ln w="19050" cap="flat">
            <a:solidFill>
              <a:schemeClr val="accent2"/>
            </a:solidFill>
            <a:prstDash val="solid"/>
            <a:round/>
            <a:headEnd len="med" type="none" w="med"/>
            <a:tailEnd len="med" type="none" w="med"/>
          </a:ln>
        </p:spPr>
        <p:txBody>
          <a:bodyPr bIns="91425" tIns="91425" lIns="91425" anchor="ctr" anchorCtr="0" rIns="91425">
            <a:spAutoFit/>
          </a:bodyPr>
          <a:lstStyle/>
          <a:p/>
        </p:txBody>
      </p:sp>
      <p:sp>
        <p:nvSpPr>
          <p:cNvPr name="Shape 88" id="88"/>
          <p:cNvSpPr/>
          <p:nvPr/>
        </p:nvSpPr>
        <p:spPr>
          <a:xfrm>
            <a:off y="4489235" x="4070374"/>
            <a:ext cy="90900" cx="535499"/>
          </a:xfrm>
          <a:prstGeom prst="rect">
            <a:avLst/>
          </a:prstGeom>
          <a:solidFill>
            <a:schemeClr val="lt1"/>
          </a:solidFill>
          <a:ln w="19050" cap="flat">
            <a:solidFill>
              <a:schemeClr val="accent2"/>
            </a:solidFill>
            <a:prstDash val="solid"/>
            <a:round/>
            <a:headEnd len="med" type="none" w="med"/>
            <a:tailEnd len="med" type="none" w="med"/>
          </a:ln>
        </p:spPr>
        <p:txBody>
          <a:bodyPr bIns="91425" tIns="91425" lIns="91425" anchor="ctr" anchorCtr="0" rIns="91425">
            <a:spAutoFit/>
          </a:bodyPr>
          <a:lstStyle/>
          <a:p/>
        </p:txBody>
      </p:sp>
      <p:sp>
        <p:nvSpPr>
          <p:cNvPr name="Shape 89" id="89"/>
          <p:cNvSpPr/>
          <p:nvPr/>
        </p:nvSpPr>
        <p:spPr>
          <a:xfrm>
            <a:off y="4581426" x="4070374"/>
            <a:ext cy="90900" cx="535499"/>
          </a:xfrm>
          <a:prstGeom prst="rect">
            <a:avLst/>
          </a:prstGeom>
          <a:solidFill>
            <a:schemeClr val="lt1"/>
          </a:solidFill>
          <a:ln w="19050" cap="flat">
            <a:solidFill>
              <a:schemeClr val="accent2"/>
            </a:solidFill>
            <a:prstDash val="solid"/>
            <a:round/>
            <a:headEnd len="med" type="none" w="med"/>
            <a:tailEnd len="med" type="none" w="med"/>
          </a:ln>
        </p:spPr>
        <p:txBody>
          <a:bodyPr bIns="91425" tIns="91425" lIns="91425" anchor="ctr" anchorCtr="0" rIns="91425">
            <a:spAutoFit/>
          </a:bodyPr>
          <a:lstStyle/>
          <a:p/>
        </p:txBody>
      </p:sp>
      <p:sp>
        <p:nvSpPr>
          <p:cNvPr name="Shape 90" id="90"/>
          <p:cNvSpPr/>
          <p:nvPr/>
        </p:nvSpPr>
        <p:spPr>
          <a:xfrm>
            <a:off y="3679261" x="7727974"/>
            <a:ext cy="90900" cx="535499"/>
          </a:xfrm>
          <a:prstGeom prst="rect">
            <a:avLst/>
          </a:prstGeom>
          <a:noFill/>
          <a:ln w="19050" cap="flat">
            <a:solidFill>
              <a:srgbClr val="274E13"/>
            </a:solidFill>
            <a:prstDash val="solid"/>
            <a:round/>
            <a:headEnd len="med" type="none" w="med"/>
            <a:tailEnd len="med" type="none" w="med"/>
          </a:ln>
        </p:spPr>
        <p:txBody>
          <a:bodyPr bIns="91425" tIns="91425" lIns="91425" anchor="ctr" anchorCtr="0" rIns="91425">
            <a:spAutoFit/>
          </a:bodyPr>
          <a:lstStyle/>
          <a:p/>
        </p:txBody>
      </p:sp>
      <p:sp>
        <p:nvSpPr>
          <p:cNvPr name="Shape 91" id="91"/>
          <p:cNvSpPr/>
          <p:nvPr/>
        </p:nvSpPr>
        <p:spPr>
          <a:xfrm>
            <a:off y="3771452" x="7727974"/>
            <a:ext cy="90900" cx="535499"/>
          </a:xfrm>
          <a:prstGeom prst="rect">
            <a:avLst/>
          </a:prstGeom>
          <a:noFill/>
          <a:ln w="19050" cap="flat">
            <a:solidFill>
              <a:srgbClr val="274E13"/>
            </a:solidFill>
            <a:prstDash val="solid"/>
            <a:round/>
            <a:headEnd len="med" type="none" w="med"/>
            <a:tailEnd len="med" type="none" w="med"/>
          </a:ln>
        </p:spPr>
        <p:txBody>
          <a:bodyPr bIns="91425" tIns="91425" lIns="91425" anchor="ctr" anchorCtr="0" rIns="91425">
            <a:spAutoFit/>
          </a:bodyPr>
          <a:lstStyle/>
          <a:p/>
        </p:txBody>
      </p:sp>
      <p:sp>
        <p:nvSpPr>
          <p:cNvPr name="Shape 92" id="92"/>
          <p:cNvSpPr/>
          <p:nvPr/>
        </p:nvSpPr>
        <p:spPr>
          <a:xfrm>
            <a:off y="3863644" x="7727974"/>
            <a:ext cy="90900" cx="535499"/>
          </a:xfrm>
          <a:prstGeom prst="rect">
            <a:avLst/>
          </a:prstGeom>
          <a:noFill/>
          <a:ln w="19050" cap="flat">
            <a:solidFill>
              <a:srgbClr val="274E13"/>
            </a:solidFill>
            <a:prstDash val="solid"/>
            <a:round/>
            <a:headEnd len="med" type="none" w="med"/>
            <a:tailEnd len="med" type="none" w="med"/>
          </a:ln>
        </p:spPr>
        <p:txBody>
          <a:bodyPr bIns="91425" tIns="91425" lIns="91425" anchor="ctr" anchorCtr="0" rIns="91425">
            <a:spAutoFit/>
          </a:bodyPr>
          <a:lstStyle/>
          <a:p/>
        </p:txBody>
      </p:sp>
      <p:sp>
        <p:nvSpPr>
          <p:cNvPr name="Shape 93" id="93"/>
          <p:cNvSpPr/>
          <p:nvPr/>
        </p:nvSpPr>
        <p:spPr>
          <a:xfrm>
            <a:off y="3955835" x="7727974"/>
            <a:ext cy="90900" cx="535499"/>
          </a:xfrm>
          <a:prstGeom prst="rect">
            <a:avLst/>
          </a:prstGeom>
          <a:noFill/>
          <a:ln w="19050" cap="flat">
            <a:solidFill>
              <a:srgbClr val="274E13"/>
            </a:solidFill>
            <a:prstDash val="solid"/>
            <a:round/>
            <a:headEnd len="med" type="none" w="med"/>
            <a:tailEnd len="med" type="none" w="med"/>
          </a:ln>
        </p:spPr>
        <p:txBody>
          <a:bodyPr bIns="91425" tIns="91425" lIns="91425" anchor="ctr" anchorCtr="0" rIns="91425">
            <a:spAutoFit/>
          </a:bodyPr>
          <a:lstStyle/>
          <a:p/>
        </p:txBody>
      </p:sp>
      <p:sp>
        <p:nvSpPr>
          <p:cNvPr name="Shape 94" id="94"/>
          <p:cNvSpPr/>
          <p:nvPr/>
        </p:nvSpPr>
        <p:spPr>
          <a:xfrm>
            <a:off y="4048026" x="7727974"/>
            <a:ext cy="90900" cx="535499"/>
          </a:xfrm>
          <a:prstGeom prst="rect">
            <a:avLst/>
          </a:prstGeom>
          <a:noFill/>
          <a:ln w="19050" cap="flat">
            <a:solidFill>
              <a:srgbClr val="274E13"/>
            </a:solidFill>
            <a:prstDash val="solid"/>
            <a:round/>
            <a:headEnd len="med" type="none" w="med"/>
            <a:tailEnd len="med" type="none" w="med"/>
          </a:ln>
        </p:spPr>
        <p:txBody>
          <a:bodyPr bIns="91425" tIns="91425" lIns="91425" anchor="ctr" anchorCtr="0" rIns="91425">
            <a:spAutoFit/>
          </a:bodyPr>
          <a:lstStyle/>
          <a:p/>
        </p:txBody>
      </p:sp>
      <p:sp>
        <p:nvSpPr>
          <p:cNvPr name="Shape 95" id="95"/>
          <p:cNvSpPr/>
          <p:nvPr/>
        </p:nvSpPr>
        <p:spPr>
          <a:xfrm>
            <a:off y="4140260" x="7727974"/>
            <a:ext cy="90900" cx="535499"/>
          </a:xfrm>
          <a:prstGeom prst="rect">
            <a:avLst/>
          </a:prstGeom>
          <a:noFill/>
          <a:ln w="19050" cap="flat">
            <a:solidFill>
              <a:srgbClr val="274E13"/>
            </a:solidFill>
            <a:prstDash val="solid"/>
            <a:round/>
            <a:headEnd len="med" type="none" w="med"/>
            <a:tailEnd len="med" type="none" w="med"/>
          </a:ln>
        </p:spPr>
        <p:txBody>
          <a:bodyPr bIns="91425" tIns="91425" lIns="91425" anchor="ctr" anchorCtr="0" rIns="91425">
            <a:spAutoFit/>
          </a:bodyPr>
          <a:lstStyle/>
          <a:p/>
        </p:txBody>
      </p:sp>
      <p:sp>
        <p:nvSpPr>
          <p:cNvPr name="Shape 96" id="96"/>
          <p:cNvSpPr/>
          <p:nvPr/>
        </p:nvSpPr>
        <p:spPr>
          <a:xfrm>
            <a:off y="3822525" x="1263048"/>
            <a:ext cy="263100" cx="2639699"/>
          </a:xfrm>
          <a:prstGeom prst="rightArrow">
            <a:avLst>
              <a:gd name="adj1" fmla="val 50000"/>
              <a:gd name="adj2" fmla="val 50000"/>
            </a:avLst>
          </a:prstGeom>
          <a:solidFill>
            <a:schemeClr val="lt2"/>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97" id="97"/>
          <p:cNvSpPr/>
          <p:nvPr/>
        </p:nvSpPr>
        <p:spPr>
          <a:xfrm>
            <a:off y="3822525" x="4821475"/>
            <a:ext cy="263100" cx="2705699"/>
          </a:xfrm>
          <a:prstGeom prst="rightArrow">
            <a:avLst>
              <a:gd name="adj1" fmla="val 50000"/>
              <a:gd name="adj2" fmla="val 50000"/>
            </a:avLst>
          </a:prstGeom>
          <a:solidFill>
            <a:schemeClr val="lt2"/>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98" id="98"/>
          <p:cNvSpPr txBox="1"/>
          <p:nvPr/>
        </p:nvSpPr>
        <p:spPr>
          <a:xfrm>
            <a:off y="4862175" x="434225"/>
            <a:ext cy="620099" cx="1305899"/>
          </a:xfrm>
          <a:prstGeom prst="rect">
            <a:avLst/>
          </a:prstGeom>
          <a:noFill/>
        </p:spPr>
        <p:txBody>
          <a:bodyPr bIns="91425" tIns="91425" lIns="91425" anchor="ctr" anchorCtr="0" rIns="91425">
            <a:spAutoFit/>
          </a:bodyPr>
          <a:lstStyle/>
          <a:p>
            <a:pPr rtl="0" lvl="0">
              <a:buNone/>
            </a:pPr>
            <a:r>
              <a:rPr lang="en" sz="1600"/>
              <a:t>n = 1 Million</a:t>
            </a:r>
          </a:p>
          <a:p>
            <a:pPr rtl="0" lvl="0">
              <a:buNone/>
            </a:pPr>
            <a:r>
              <a:rPr lang="en" sz="1600"/>
              <a:t>k = 6</a:t>
            </a:r>
          </a:p>
        </p:txBody>
      </p:sp>
      <p:sp>
        <p:nvSpPr>
          <p:cNvPr name="Shape 99" id="99"/>
          <p:cNvSpPr txBox="1"/>
          <p:nvPr/>
        </p:nvSpPr>
        <p:spPr>
          <a:xfrm>
            <a:off y="4633575" x="3952989"/>
            <a:ext cy="620099" cx="1240199"/>
          </a:xfrm>
          <a:prstGeom prst="rect">
            <a:avLst/>
          </a:prstGeom>
          <a:noFill/>
        </p:spPr>
        <p:txBody>
          <a:bodyPr bIns="91425" tIns="91425" lIns="91425" anchor="ctr" anchorCtr="0" rIns="91425">
            <a:spAutoFit/>
          </a:bodyPr>
          <a:lstStyle/>
          <a:p>
            <a:pPr algn="ctr" rtl="0" lvl="0">
              <a:buNone/>
            </a:pPr>
            <a:r>
              <a:rPr lang="en" sz="1600"/>
              <a:t>
</a:t>
            </a:r>
          </a:p>
          <a:p>
            <a:pPr algn="ctr" rtl="0" lvl="0">
              <a:buNone/>
            </a:pPr>
            <a:r>
              <a:rPr lang="en" sz="1600"/>
              <a:t>= 1 X 10</a:t>
            </a:r>
            <a:r>
              <a:rPr lang="en" baseline="30000" sz="1600"/>
              <a:t>33</a:t>
            </a:r>
          </a:p>
        </p:txBody>
      </p:sp>
      <p:sp>
        <p:nvSpPr>
          <p:cNvPr name="Shape 100" id="100"/>
          <p:cNvSpPr txBox="1"/>
          <p:nvPr/>
        </p:nvSpPr>
        <p:spPr>
          <a:xfrm>
            <a:off y="4862175" x="6807901"/>
            <a:ext cy="620099" cx="1897499"/>
          </a:xfrm>
          <a:prstGeom prst="rect">
            <a:avLst/>
          </a:prstGeom>
          <a:noFill/>
        </p:spPr>
        <p:txBody>
          <a:bodyPr bIns="91425" tIns="91425" lIns="91425" anchor="ctr" anchorCtr="0" rIns="91425">
            <a:spAutoFit/>
          </a:bodyPr>
          <a:lstStyle/>
          <a:p>
            <a:pPr algn="ctr" rtl="0" lvl="0">
              <a:buNone/>
            </a:pPr>
            <a:r>
              <a:rPr lang="en" sz="1600"/>
              <a:t>all skyline groups</a:t>
            </a:r>
          </a:p>
          <a:p>
            <a:r>
              <a:t/>
            </a:r>
          </a:p>
          <a:p>
            <a:pPr algn="ctr" rtl="0" lvl="0">
              <a:buNone/>
            </a:pPr>
            <a:r>
              <a:rPr lang="en" sz="1600"/>
              <a:t>12816</a:t>
            </a:r>
          </a:p>
        </p:txBody>
      </p:sp>
      <p:sp>
        <p:nvSpPr>
          <p:cNvPr name="Shape 101" id="101"/>
          <p:cNvSpPr/>
          <p:nvPr/>
        </p:nvSpPr>
        <p:spPr>
          <a:xfrm>
            <a:off y="4891860" x="3509962"/>
            <a:ext cy="444299" cx="541804"/>
          </a:xfrm>
          <a:prstGeom prst="rect">
            <a:avLst/>
          </a:prstGeom>
          <a:blipFill>
            <a:blip r:embed="rId3"/>
            <a:stretch>
              <a:fillRect/>
            </a:stretch>
          </a:blipFill>
          <a:ln>
            <a:noFill/>
          </a:ln>
        </p:spPr>
      </p:sp>
      <p:sp>
        <p:nvSpPr>
          <p:cNvPr name="Shape 102" id="102"/>
          <p:cNvSpPr/>
          <p:nvPr/>
        </p:nvSpPr>
        <p:spPr>
          <a:xfrm flipH="1">
            <a:off y="6266150" x="8525010"/>
            <a:ext cy="582300" cx="610800"/>
          </a:xfrm>
          <a:prstGeom prst="rtTriangle">
            <a:avLst/>
          </a:prstGeom>
          <a:solidFill>
            <a:srgbClr val="000000"/>
          </a:solidFill>
          <a:ln w="19050" cap="flat">
            <a:solidFill>
              <a:srgbClr val="000000"/>
            </a:solidFill>
            <a:prstDash val="solid"/>
            <a:round/>
            <a:headEnd len="med" type="none" w="med"/>
            <a:tailEnd len="med" type="none" w="med"/>
          </a:ln>
        </p:spPr>
        <p:txBody>
          <a:bodyPr bIns="91425" tIns="91425" lIns="91425" anchor="ctr" anchorCtr="0" rIns="91425">
            <a:spAutoFit/>
          </a:bodyPr>
          <a:lstStyle/>
          <a:p/>
        </p:txBody>
      </p:sp>
      <p:sp>
        <p:nvSpPr>
          <p:cNvPr name="Shape 103" id="103"/>
          <p:cNvSpPr txBox="1"/>
          <p:nvPr/>
        </p:nvSpPr>
        <p:spPr>
          <a:xfrm>
            <a:off y="6532325" x="8736900"/>
            <a:ext cy="319499" cx="450899"/>
          </a:xfrm>
          <a:prstGeom prst="rect">
            <a:avLst/>
          </a:prstGeom>
          <a:noFill/>
        </p:spPr>
        <p:txBody>
          <a:bodyPr bIns="91425" tIns="91425" lIns="91425" anchor="ctr" anchorCtr="0" rIns="91425">
            <a:spAutoFit/>
          </a:bodyPr>
          <a:lstStyle/>
          <a:p>
            <a:pPr algn="ctr" rtl="0" lvl="0">
              <a:buNone/>
            </a:pPr>
            <a:r>
              <a:rPr lang="en" sz="2000">
                <a:solidFill>
                  <a:schemeClr val="accent4"/>
                </a:solidFill>
                <a:latin typeface="Impact"/>
                <a:ea typeface="Impact"/>
                <a:cs typeface="Impact"/>
                <a:sym typeface="Impact"/>
              </a:rPr>
              <a:t>4</a:t>
            </a:r>
          </a:p>
        </p:txBody>
      </p:sp>
      <p:sp>
        <p:nvSpPr>
          <p:cNvPr name="Shape 104" id="104"/>
          <p:cNvSpPr txBox="1"/>
          <p:nvPr/>
        </p:nvSpPr>
        <p:spPr>
          <a:xfrm>
            <a:off y="5622100" x="310020"/>
            <a:ext cy="911100" cx="8577300"/>
          </a:xfrm>
          <a:prstGeom prst="rect">
            <a:avLst/>
          </a:prstGeom>
          <a:noFill/>
        </p:spPr>
        <p:txBody>
          <a:bodyPr bIns="91425" tIns="91425" lIns="91425" anchor="t" anchorCtr="0" rIns="91425">
            <a:spAutoFit/>
          </a:bodyPr>
          <a:lstStyle/>
          <a:p>
            <a:pPr indent="-355600" marL="457200" rtl="0" lvl="0">
              <a:buClr>
                <a:srgbClr val="000000"/>
              </a:buClr>
              <a:buSzPct val="166666"/>
              <a:buFont typeface="Arial"/>
              <a:buChar char="•"/>
            </a:pPr>
            <a:r>
              <a:rPr lang="en" sz="2000">
                <a:solidFill>
                  <a:schemeClr val="accent2"/>
                </a:solidFill>
              </a:rPr>
              <a:t>n choose k </a:t>
            </a:r>
            <a:r>
              <a:rPr lang="en" sz="2000"/>
              <a:t>is very large, we may not afford to compute or store that.</a:t>
            </a:r>
          </a:p>
          <a:p>
            <a:pPr indent="-355600" marL="457200" lvl="0">
              <a:buClr>
                <a:srgbClr val="000000"/>
              </a:buClr>
              <a:buSzPct val="166666"/>
              <a:buFont typeface="Arial"/>
              <a:buChar char="•"/>
            </a:pPr>
            <a:r>
              <a:rPr lang="en" sz="2000"/>
              <a:t>Number of </a:t>
            </a:r>
            <a:r>
              <a:rPr lang="en" sz="2000">
                <a:solidFill>
                  <a:srgbClr val="274E13"/>
                </a:solidFill>
              </a:rPr>
              <a:t>skyline groups</a:t>
            </a:r>
            <a:r>
              <a:rPr lang="en" sz="2000"/>
              <a:t> can also be large.</a:t>
            </a:r>
          </a:p>
        </p:txBody>
      </p:sp>
      <p:sp>
        <p:nvSpPr>
          <p:cNvPr name="Shape 105" id="105"/>
          <p:cNvSpPr txBox="1"/>
          <p:nvPr/>
        </p:nvSpPr>
        <p:spPr>
          <a:xfrm>
            <a:off y="3563658" x="1578275"/>
            <a:ext cy="187800" cx="2076299"/>
          </a:xfrm>
          <a:prstGeom prst="rect">
            <a:avLst/>
          </a:prstGeom>
          <a:noFill/>
        </p:spPr>
        <p:txBody>
          <a:bodyPr bIns="91425" tIns="91425" lIns="91425" anchor="ctr" anchorCtr="0" rIns="91425">
            <a:spAutoFit/>
          </a:bodyPr>
          <a:lstStyle/>
          <a:p>
            <a:pPr algn="ctr" rtl="0" lvl="0">
              <a:buNone/>
            </a:pPr>
            <a:r>
              <a:rPr lang="en"/>
              <a:t>group generation</a:t>
            </a:r>
          </a:p>
          <a:p>
            <a:pPr algn="ctr">
              <a:buNone/>
            </a:pPr>
            <a:r>
              <a:rPr lang="en"/>
              <a:t>(SUM / MIN / MAX)</a:t>
            </a:r>
          </a:p>
        </p:txBody>
      </p:sp>
      <p:sp>
        <p:nvSpPr>
          <p:cNvPr name="Shape 106" id="106"/>
          <p:cNvSpPr txBox="1"/>
          <p:nvPr/>
        </p:nvSpPr>
        <p:spPr>
          <a:xfrm>
            <a:off y="3592885" x="5159675"/>
            <a:ext cy="187800" cx="2076299"/>
          </a:xfrm>
          <a:prstGeom prst="rect">
            <a:avLst/>
          </a:prstGeom>
          <a:noFill/>
        </p:spPr>
        <p:txBody>
          <a:bodyPr bIns="91425" tIns="91425" lIns="91425" anchor="ctr" anchorCtr="0" rIns="91425">
            <a:spAutoFit/>
          </a:bodyPr>
          <a:lstStyle/>
          <a:p>
            <a:pPr algn="ctr" rtl="0" lvl="0">
              <a:buNone/>
            </a:pPr>
            <a:r>
              <a:rPr lang="en"/>
              <a:t>skyline operation</a:t>
            </a:r>
          </a:p>
        </p:txBody>
      </p:sp>
      <p:sp>
        <p:nvSpPr>
          <p:cNvPr name="Shape 107" id="107"/>
          <p:cNvSpPr/>
          <p:nvPr/>
        </p:nvSpPr>
        <p:spPr>
          <a:xfrm>
            <a:off y="2969700" x="563666"/>
            <a:ext cy="347700" cx="2000999"/>
          </a:xfrm>
          <a:prstGeom prst="rect">
            <a:avLst/>
          </a:prstGeom>
          <a:solidFill>
            <a:srgbClr val="000000"/>
          </a:solidFill>
          <a:ln w="19050" cap="flat">
            <a:solidFill>
              <a:schemeClr val="dk2"/>
            </a:solidFill>
            <a:prstDash val="solid"/>
            <a:round/>
            <a:headEnd len="med" type="none" w="med"/>
            <a:tailEnd len="med" type="none" w="med"/>
          </a:ln>
        </p:spPr>
        <p:txBody>
          <a:bodyPr bIns="91425" tIns="91425" lIns="91425" anchor="ctr" anchorCtr="0" rIns="91425">
            <a:spAutoFit/>
          </a:bodyPr>
          <a:lstStyle/>
          <a:p>
            <a:pPr>
              <a:buNone/>
            </a:pPr>
            <a:r>
              <a:rPr lang="en" b="1">
                <a:solidFill>
                  <a:schemeClr val="lt1"/>
                </a:solidFill>
              </a:rPr>
              <a:t>Baseline Framework</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presetClass="entr" presetSubtype="0" presetID="10" nodeType="clickEffect" fill="hold">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11" id="111"/>
        <p:cNvGrpSpPr/>
        <p:nvPr/>
      </p:nvGrpSpPr>
      <p:grpSpPr>
        <a:xfrm>
          <a:off y="0" x="0"/>
          <a:ext cy="0" cx="0"/>
          <a:chOff y="0" x="0"/>
          <a:chExt cy="0" cx="0"/>
        </a:xfrm>
      </p:grpSpPr>
      <p:sp>
        <p:nvSpPr>
          <p:cNvPr name="Shape 112" id="112"/>
          <p:cNvSpPr/>
          <p:nvPr/>
        </p:nvSpPr>
        <p:spPr>
          <a:xfrm flipH="1">
            <a:off y="6266150" x="8525010"/>
            <a:ext cy="582300" cx="610800"/>
          </a:xfrm>
          <a:prstGeom prst="rtTriangle">
            <a:avLst/>
          </a:prstGeom>
          <a:solidFill>
            <a:srgbClr val="000000"/>
          </a:solidFill>
          <a:ln w="19050" cap="flat">
            <a:solidFill>
              <a:srgbClr val="000000"/>
            </a:solidFill>
            <a:prstDash val="solid"/>
            <a:round/>
            <a:headEnd len="med" type="none" w="med"/>
            <a:tailEnd len="med" type="none" w="med"/>
          </a:ln>
        </p:spPr>
        <p:txBody>
          <a:bodyPr bIns="91425" tIns="91425" lIns="91425" anchor="ctr" anchorCtr="0" rIns="91425">
            <a:spAutoFit/>
          </a:bodyPr>
          <a:lstStyle/>
          <a:p/>
        </p:txBody>
      </p:sp>
      <p:sp>
        <p:nvSpPr>
          <p:cNvPr name="Shape 113" id="113"/>
          <p:cNvSpPr txBox="1"/>
          <p:nvPr>
            <p:ph type="title"/>
          </p:nvPr>
        </p:nvSpPr>
        <p:spPr>
          <a:xfrm>
            <a:off y="274637" x="457200"/>
            <a:ext cy="1522199" cx="8229600"/>
          </a:xfrm>
          <a:prstGeom prst="rect">
            <a:avLst/>
          </a:prstGeom>
        </p:spPr>
        <p:txBody>
          <a:bodyPr bIns="91425" tIns="91425" lIns="91425" anchor="b" anchorCtr="0" rIns="91425">
            <a:spAutoFit/>
          </a:bodyPr>
          <a:lstStyle/>
          <a:p>
            <a:pPr>
              <a:buNone/>
            </a:pPr>
            <a:r>
              <a:rPr lang="en">
                <a:solidFill>
                  <a:schemeClr val="accent4"/>
                </a:solidFill>
              </a:rPr>
              <a:t>Our Framework</a:t>
            </a:r>
          </a:p>
        </p:txBody>
      </p:sp>
      <p:sp>
        <p:nvSpPr>
          <p:cNvPr name="Shape 114" id="114"/>
          <p:cNvSpPr/>
          <p:nvPr/>
        </p:nvSpPr>
        <p:spPr>
          <a:xfrm>
            <a:off y="3069661" x="185934"/>
            <a:ext cy="90900" cx="281700"/>
          </a:xfrm>
          <a:prstGeom prst="rect">
            <a:avLst/>
          </a:prstGeom>
          <a:solidFill>
            <a:schemeClr val="lt1"/>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115" id="115"/>
          <p:cNvSpPr/>
          <p:nvPr/>
        </p:nvSpPr>
        <p:spPr>
          <a:xfrm>
            <a:off y="3161852" x="185934"/>
            <a:ext cy="90900" cx="281700"/>
          </a:xfrm>
          <a:prstGeom prst="rect">
            <a:avLst/>
          </a:prstGeom>
          <a:solidFill>
            <a:schemeClr val="lt1"/>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116" id="116"/>
          <p:cNvSpPr/>
          <p:nvPr/>
        </p:nvSpPr>
        <p:spPr>
          <a:xfrm>
            <a:off y="3254044" x="185934"/>
            <a:ext cy="90900" cx="281700"/>
          </a:xfrm>
          <a:prstGeom prst="rect">
            <a:avLst/>
          </a:prstGeom>
          <a:solidFill>
            <a:schemeClr val="lt1"/>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117" id="117"/>
          <p:cNvSpPr/>
          <p:nvPr/>
        </p:nvSpPr>
        <p:spPr>
          <a:xfrm>
            <a:off y="3346235" x="185934"/>
            <a:ext cy="90900" cx="281700"/>
          </a:xfrm>
          <a:prstGeom prst="rect">
            <a:avLst/>
          </a:prstGeom>
          <a:solidFill>
            <a:schemeClr val="lt1"/>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118" id="118"/>
          <p:cNvSpPr/>
          <p:nvPr/>
        </p:nvSpPr>
        <p:spPr>
          <a:xfrm>
            <a:off y="3438426" x="185934"/>
            <a:ext cy="90900" cx="281700"/>
          </a:xfrm>
          <a:prstGeom prst="rect">
            <a:avLst/>
          </a:prstGeom>
          <a:solidFill>
            <a:schemeClr val="lt1"/>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119" id="119"/>
          <p:cNvSpPr/>
          <p:nvPr/>
        </p:nvSpPr>
        <p:spPr>
          <a:xfrm>
            <a:off y="3530660" x="185934"/>
            <a:ext cy="90900" cx="281700"/>
          </a:xfrm>
          <a:prstGeom prst="rect">
            <a:avLst/>
          </a:prstGeom>
          <a:solidFill>
            <a:schemeClr val="lt1"/>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120" id="120"/>
          <p:cNvSpPr/>
          <p:nvPr/>
        </p:nvSpPr>
        <p:spPr>
          <a:xfrm>
            <a:off y="3622851" x="185934"/>
            <a:ext cy="90900" cx="281700"/>
          </a:xfrm>
          <a:prstGeom prst="rect">
            <a:avLst/>
          </a:prstGeom>
          <a:solidFill>
            <a:schemeClr val="lt1"/>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121" id="121"/>
          <p:cNvSpPr/>
          <p:nvPr/>
        </p:nvSpPr>
        <p:spPr>
          <a:xfrm>
            <a:off y="3715042" x="185934"/>
            <a:ext cy="90900" cx="281700"/>
          </a:xfrm>
          <a:prstGeom prst="rect">
            <a:avLst/>
          </a:prstGeom>
          <a:solidFill>
            <a:schemeClr val="lt1"/>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122" id="122"/>
          <p:cNvSpPr/>
          <p:nvPr/>
        </p:nvSpPr>
        <p:spPr>
          <a:xfrm>
            <a:off y="3365325" x="2474938"/>
            <a:ext cy="263100" cx="1427699"/>
          </a:xfrm>
          <a:prstGeom prst="rightArrow">
            <a:avLst>
              <a:gd name="adj1" fmla="val 50000"/>
              <a:gd name="adj2" fmla="val 50000"/>
            </a:avLst>
          </a:prstGeom>
          <a:solidFill>
            <a:schemeClr val="lt2"/>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123" id="123"/>
          <p:cNvSpPr txBox="1"/>
          <p:nvPr/>
        </p:nvSpPr>
        <p:spPr>
          <a:xfrm>
            <a:off y="3871575" x="53225"/>
            <a:ext cy="620099" cx="826799"/>
          </a:xfrm>
          <a:prstGeom prst="rect">
            <a:avLst/>
          </a:prstGeom>
          <a:noFill/>
        </p:spPr>
        <p:txBody>
          <a:bodyPr bIns="91425" tIns="91425" lIns="91425" anchor="ctr" anchorCtr="0" rIns="91425">
            <a:spAutoFit/>
          </a:bodyPr>
          <a:lstStyle/>
          <a:p>
            <a:pPr algn="ctr" rtl="0" lvl="0">
              <a:buNone/>
            </a:pPr>
            <a:r>
              <a:rPr lang="en" sz="1600"/>
              <a:t>n, k</a:t>
            </a:r>
          </a:p>
          <a:p>
            <a:r>
              <a:t/>
            </a:r>
          </a:p>
          <a:p>
            <a:r>
              <a:t/>
            </a:r>
          </a:p>
        </p:txBody>
      </p:sp>
      <p:sp>
        <p:nvSpPr>
          <p:cNvPr name="Shape 124" id="124"/>
          <p:cNvSpPr txBox="1"/>
          <p:nvPr/>
        </p:nvSpPr>
        <p:spPr>
          <a:xfrm>
            <a:off y="2879935" x="1858020"/>
            <a:ext cy="403799" cx="2330100"/>
          </a:xfrm>
          <a:prstGeom prst="rect">
            <a:avLst/>
          </a:prstGeom>
          <a:noFill/>
        </p:spPr>
        <p:txBody>
          <a:bodyPr bIns="91425" tIns="91425" lIns="91425" anchor="ctr" anchorCtr="0" rIns="91425">
            <a:spAutoFit/>
          </a:bodyPr>
          <a:lstStyle/>
          <a:p>
            <a:pPr algn="ctr" rtl="0" lvl="0">
              <a:buNone/>
            </a:pPr>
            <a:r>
              <a:rPr lang="en" sz="1600"/>
              <a:t>Search Space Pruning</a:t>
            </a:r>
          </a:p>
          <a:p>
            <a:pPr algn="ctr" rtl="0" lvl="0">
              <a:buNone/>
            </a:pPr>
            <a:r>
              <a:rPr lang="en" sz="1600"/>
              <a:t>(OSM/WCM)</a:t>
            </a:r>
          </a:p>
        </p:txBody>
      </p:sp>
      <p:sp>
        <p:nvSpPr>
          <p:cNvPr name="Shape 125" id="125"/>
          <p:cNvSpPr txBox="1"/>
          <p:nvPr/>
        </p:nvSpPr>
        <p:spPr>
          <a:xfrm>
            <a:off y="2853850" x="4192033"/>
            <a:ext cy="469799" cx="2160600"/>
          </a:xfrm>
          <a:prstGeom prst="rect">
            <a:avLst/>
          </a:prstGeom>
          <a:noFill/>
        </p:spPr>
        <p:txBody>
          <a:bodyPr bIns="91425" tIns="91425" lIns="91425" anchor="ctr" anchorCtr="0" rIns="91425">
            <a:spAutoFit/>
          </a:bodyPr>
          <a:lstStyle/>
          <a:p>
            <a:pPr algn="ctr" rtl="0" lvl="0">
              <a:buNone/>
            </a:pPr>
            <a:r>
              <a:rPr lang="en" sz="1600"/>
              <a:t>Skyline Operation &amp;</a:t>
            </a:r>
          </a:p>
          <a:p>
            <a:pPr algn="ctr" rtl="0" lvl="0">
              <a:buNone/>
            </a:pPr>
            <a:r>
              <a:rPr lang="en" sz="1600"/>
              <a:t>Output Pruning</a:t>
            </a:r>
          </a:p>
        </p:txBody>
      </p:sp>
      <p:sp>
        <p:nvSpPr>
          <p:cNvPr name="Shape 126" id="126"/>
          <p:cNvSpPr/>
          <p:nvPr/>
        </p:nvSpPr>
        <p:spPr>
          <a:xfrm>
            <a:off y="3365325" x="569938"/>
            <a:ext cy="263100" cx="1427699"/>
          </a:xfrm>
          <a:prstGeom prst="rightArrow">
            <a:avLst>
              <a:gd name="adj1" fmla="val 50000"/>
              <a:gd name="adj2" fmla="val 50000"/>
            </a:avLst>
          </a:prstGeom>
          <a:solidFill>
            <a:schemeClr val="lt2"/>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127" id="127"/>
          <p:cNvSpPr txBox="1"/>
          <p:nvPr/>
        </p:nvSpPr>
        <p:spPr>
          <a:xfrm>
            <a:off y="3087669" x="359075"/>
            <a:ext cy="291000" cx="1794600"/>
          </a:xfrm>
          <a:prstGeom prst="rect">
            <a:avLst/>
          </a:prstGeom>
          <a:noFill/>
        </p:spPr>
        <p:txBody>
          <a:bodyPr bIns="91425" tIns="91425" lIns="91425" anchor="ctr" anchorCtr="0" rIns="91425">
            <a:spAutoFit/>
          </a:bodyPr>
          <a:lstStyle/>
          <a:p>
            <a:pPr algn="ctr" rtl="0" lvl="0">
              <a:buNone/>
            </a:pPr>
            <a:r>
              <a:rPr lang="en" sz="1600"/>
              <a:t>input pruning</a:t>
            </a:r>
          </a:p>
        </p:txBody>
      </p:sp>
      <p:sp>
        <p:nvSpPr>
          <p:cNvPr name="Shape 128" id="128"/>
          <p:cNvSpPr txBox="1"/>
          <p:nvPr/>
        </p:nvSpPr>
        <p:spPr>
          <a:xfrm>
            <a:off y="3871575" x="1805825"/>
            <a:ext cy="620099" cx="826799"/>
          </a:xfrm>
          <a:prstGeom prst="rect">
            <a:avLst/>
          </a:prstGeom>
          <a:noFill/>
        </p:spPr>
        <p:txBody>
          <a:bodyPr bIns="91425" tIns="91425" lIns="91425" anchor="ctr" anchorCtr="0" rIns="91425">
            <a:spAutoFit/>
          </a:bodyPr>
          <a:lstStyle/>
          <a:p>
            <a:pPr algn="ctr" rtl="0" lvl="0">
              <a:buNone/>
            </a:pPr>
            <a:r>
              <a:rPr lang="en" sz="1600"/>
              <a:t>n'</a:t>
            </a:r>
          </a:p>
          <a:p>
            <a:pPr algn="ctr" rtl="0" lvl="0">
              <a:buNone/>
            </a:pPr>
            <a:r>
              <a:rPr lang="en" sz="1600"/>
              <a:t>n &gt;&gt; n'</a:t>
            </a:r>
          </a:p>
          <a:p>
            <a:r>
              <a:t/>
            </a:r>
          </a:p>
          <a:p>
            <a:r>
              <a:t/>
            </a:r>
          </a:p>
        </p:txBody>
      </p:sp>
      <p:sp>
        <p:nvSpPr>
          <p:cNvPr name="Shape 129" id="129"/>
          <p:cNvSpPr txBox="1"/>
          <p:nvPr/>
        </p:nvSpPr>
        <p:spPr>
          <a:xfrm>
            <a:off y="6532325" x="8736900"/>
            <a:ext cy="319499" cx="450899"/>
          </a:xfrm>
          <a:prstGeom prst="rect">
            <a:avLst/>
          </a:prstGeom>
          <a:noFill/>
        </p:spPr>
        <p:txBody>
          <a:bodyPr bIns="91425" tIns="91425" lIns="91425" anchor="ctr" anchorCtr="0" rIns="91425">
            <a:spAutoFit/>
          </a:bodyPr>
          <a:lstStyle/>
          <a:p>
            <a:pPr algn="ctr" rtl="0" lvl="0">
              <a:buNone/>
            </a:pPr>
            <a:r>
              <a:rPr lang="en" sz="2000">
                <a:solidFill>
                  <a:schemeClr val="accent4"/>
                </a:solidFill>
                <a:latin typeface="Impact"/>
                <a:ea typeface="Impact"/>
                <a:cs typeface="Impact"/>
                <a:sym typeface="Impact"/>
              </a:rPr>
              <a:t>5</a:t>
            </a:r>
          </a:p>
        </p:txBody>
      </p:sp>
      <p:sp>
        <p:nvSpPr>
          <p:cNvPr name="Shape 130" id="130"/>
          <p:cNvSpPr txBox="1"/>
          <p:nvPr/>
        </p:nvSpPr>
        <p:spPr>
          <a:xfrm>
            <a:off y="3794335" x="3178475"/>
            <a:ext cy="403799" cx="2076299"/>
          </a:xfrm>
          <a:prstGeom prst="rect">
            <a:avLst/>
          </a:prstGeom>
          <a:noFill/>
        </p:spPr>
        <p:txBody>
          <a:bodyPr bIns="91425" tIns="91425" lIns="91425" anchor="ctr" anchorCtr="0" rIns="91425">
            <a:spAutoFit/>
          </a:bodyPr>
          <a:lstStyle/>
          <a:p>
            <a:pPr algn="ctr" rtl="0" lvl="0">
              <a:buNone/>
            </a:pPr>
            <a:r>
              <a:rPr lang="en" sz="1600"/>
              <a:t>Candidate Groups</a:t>
            </a:r>
          </a:p>
        </p:txBody>
      </p:sp>
      <p:sp>
        <p:nvSpPr>
          <p:cNvPr name="Shape 131" id="131"/>
          <p:cNvSpPr/>
          <p:nvPr/>
        </p:nvSpPr>
        <p:spPr>
          <a:xfrm>
            <a:off y="3378260" x="2090934"/>
            <a:ext cy="90900" cx="281700"/>
          </a:xfrm>
          <a:prstGeom prst="rect">
            <a:avLst/>
          </a:prstGeom>
          <a:solidFill>
            <a:schemeClr val="lt1"/>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132" id="132"/>
          <p:cNvSpPr/>
          <p:nvPr/>
        </p:nvSpPr>
        <p:spPr>
          <a:xfrm>
            <a:off y="3470451" x="2090934"/>
            <a:ext cy="90900" cx="281700"/>
          </a:xfrm>
          <a:prstGeom prst="rect">
            <a:avLst/>
          </a:prstGeom>
          <a:solidFill>
            <a:schemeClr val="lt1"/>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133" id="133"/>
          <p:cNvSpPr/>
          <p:nvPr/>
        </p:nvSpPr>
        <p:spPr>
          <a:xfrm>
            <a:off y="3562642" x="2090934"/>
            <a:ext cy="90900" cx="281700"/>
          </a:xfrm>
          <a:prstGeom prst="rect">
            <a:avLst/>
          </a:prstGeom>
          <a:solidFill>
            <a:schemeClr val="lt1"/>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134" id="134"/>
          <p:cNvSpPr/>
          <p:nvPr/>
        </p:nvSpPr>
        <p:spPr>
          <a:xfrm>
            <a:off y="3302060" x="2090934"/>
            <a:ext cy="90900" cx="281700"/>
          </a:xfrm>
          <a:prstGeom prst="rect">
            <a:avLst/>
          </a:prstGeom>
          <a:solidFill>
            <a:schemeClr val="lt1"/>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135" id="135"/>
          <p:cNvSpPr/>
          <p:nvPr/>
        </p:nvSpPr>
        <p:spPr>
          <a:xfrm>
            <a:off y="3069661" x="4072134"/>
            <a:ext cy="90900" cx="281700"/>
          </a:xfrm>
          <a:prstGeom prst="rect">
            <a:avLst/>
          </a:prstGeom>
          <a:solidFill>
            <a:schemeClr val="lt1"/>
          </a:solidFill>
          <a:ln w="19050" cap="flat">
            <a:solidFill>
              <a:schemeClr val="accent2"/>
            </a:solidFill>
            <a:prstDash val="solid"/>
            <a:round/>
            <a:headEnd len="med" type="none" w="med"/>
            <a:tailEnd len="med" type="none" w="med"/>
          </a:ln>
        </p:spPr>
        <p:txBody>
          <a:bodyPr bIns="91425" tIns="91425" lIns="91425" anchor="ctr" anchorCtr="0" rIns="91425">
            <a:spAutoFit/>
          </a:bodyPr>
          <a:lstStyle/>
          <a:p/>
        </p:txBody>
      </p:sp>
      <p:sp>
        <p:nvSpPr>
          <p:cNvPr name="Shape 136" id="136"/>
          <p:cNvSpPr/>
          <p:nvPr/>
        </p:nvSpPr>
        <p:spPr>
          <a:xfrm>
            <a:off y="3161852" x="4072134"/>
            <a:ext cy="90900" cx="281700"/>
          </a:xfrm>
          <a:prstGeom prst="rect">
            <a:avLst/>
          </a:prstGeom>
          <a:solidFill>
            <a:schemeClr val="lt1"/>
          </a:solidFill>
          <a:ln w="19050" cap="flat">
            <a:solidFill>
              <a:schemeClr val="accent2"/>
            </a:solidFill>
            <a:prstDash val="solid"/>
            <a:round/>
            <a:headEnd len="med" type="none" w="med"/>
            <a:tailEnd len="med" type="none" w="med"/>
          </a:ln>
        </p:spPr>
        <p:txBody>
          <a:bodyPr bIns="91425" tIns="91425" lIns="91425" anchor="ctr" anchorCtr="0" rIns="91425">
            <a:spAutoFit/>
          </a:bodyPr>
          <a:lstStyle/>
          <a:p/>
        </p:txBody>
      </p:sp>
      <p:sp>
        <p:nvSpPr>
          <p:cNvPr name="Shape 137" id="137"/>
          <p:cNvSpPr/>
          <p:nvPr/>
        </p:nvSpPr>
        <p:spPr>
          <a:xfrm>
            <a:off y="3254044" x="4072134"/>
            <a:ext cy="90900" cx="281700"/>
          </a:xfrm>
          <a:prstGeom prst="rect">
            <a:avLst/>
          </a:prstGeom>
          <a:solidFill>
            <a:schemeClr val="lt1"/>
          </a:solidFill>
          <a:ln w="19050" cap="flat">
            <a:solidFill>
              <a:schemeClr val="accent2"/>
            </a:solidFill>
            <a:prstDash val="solid"/>
            <a:round/>
            <a:headEnd len="med" type="none" w="med"/>
            <a:tailEnd len="med" type="none" w="med"/>
          </a:ln>
        </p:spPr>
        <p:txBody>
          <a:bodyPr bIns="91425" tIns="91425" lIns="91425" anchor="ctr" anchorCtr="0" rIns="91425">
            <a:spAutoFit/>
          </a:bodyPr>
          <a:lstStyle/>
          <a:p/>
        </p:txBody>
      </p:sp>
      <p:sp>
        <p:nvSpPr>
          <p:cNvPr name="Shape 138" id="138"/>
          <p:cNvSpPr/>
          <p:nvPr/>
        </p:nvSpPr>
        <p:spPr>
          <a:xfrm>
            <a:off y="3346235" x="4072134"/>
            <a:ext cy="90900" cx="281700"/>
          </a:xfrm>
          <a:prstGeom prst="rect">
            <a:avLst/>
          </a:prstGeom>
          <a:solidFill>
            <a:schemeClr val="lt1"/>
          </a:solidFill>
          <a:ln w="19050" cap="flat">
            <a:solidFill>
              <a:schemeClr val="accent2"/>
            </a:solidFill>
            <a:prstDash val="solid"/>
            <a:round/>
            <a:headEnd len="med" type="none" w="med"/>
            <a:tailEnd len="med" type="none" w="med"/>
          </a:ln>
        </p:spPr>
        <p:txBody>
          <a:bodyPr bIns="91425" tIns="91425" lIns="91425" anchor="ctr" anchorCtr="0" rIns="91425">
            <a:spAutoFit/>
          </a:bodyPr>
          <a:lstStyle/>
          <a:p/>
        </p:txBody>
      </p:sp>
      <p:sp>
        <p:nvSpPr>
          <p:cNvPr name="Shape 139" id="139"/>
          <p:cNvSpPr/>
          <p:nvPr/>
        </p:nvSpPr>
        <p:spPr>
          <a:xfrm>
            <a:off y="3438426" x="4072134"/>
            <a:ext cy="90900" cx="281700"/>
          </a:xfrm>
          <a:prstGeom prst="rect">
            <a:avLst/>
          </a:prstGeom>
          <a:solidFill>
            <a:schemeClr val="lt1"/>
          </a:solidFill>
          <a:ln w="19050" cap="flat">
            <a:solidFill>
              <a:schemeClr val="accent2"/>
            </a:solidFill>
            <a:prstDash val="solid"/>
            <a:round/>
            <a:headEnd len="med" type="none" w="med"/>
            <a:tailEnd len="med" type="none" w="med"/>
          </a:ln>
        </p:spPr>
        <p:txBody>
          <a:bodyPr bIns="91425" tIns="91425" lIns="91425" anchor="ctr" anchorCtr="0" rIns="91425">
            <a:spAutoFit/>
          </a:bodyPr>
          <a:lstStyle/>
          <a:p/>
        </p:txBody>
      </p:sp>
      <p:sp>
        <p:nvSpPr>
          <p:cNvPr name="Shape 140" id="140"/>
          <p:cNvSpPr/>
          <p:nvPr/>
        </p:nvSpPr>
        <p:spPr>
          <a:xfrm>
            <a:off y="3530660" x="4072134"/>
            <a:ext cy="90900" cx="281700"/>
          </a:xfrm>
          <a:prstGeom prst="rect">
            <a:avLst/>
          </a:prstGeom>
          <a:solidFill>
            <a:schemeClr val="lt1"/>
          </a:solidFill>
          <a:ln w="19050" cap="flat">
            <a:solidFill>
              <a:schemeClr val="accent2"/>
            </a:solidFill>
            <a:prstDash val="solid"/>
            <a:round/>
            <a:headEnd len="med" type="none" w="med"/>
            <a:tailEnd len="med" type="none" w="med"/>
          </a:ln>
        </p:spPr>
        <p:txBody>
          <a:bodyPr bIns="91425" tIns="91425" lIns="91425" anchor="ctr" anchorCtr="0" rIns="91425">
            <a:spAutoFit/>
          </a:bodyPr>
          <a:lstStyle/>
          <a:p/>
        </p:txBody>
      </p:sp>
      <p:sp>
        <p:nvSpPr>
          <p:cNvPr name="Shape 141" id="141"/>
          <p:cNvSpPr/>
          <p:nvPr/>
        </p:nvSpPr>
        <p:spPr>
          <a:xfrm>
            <a:off y="3622851" x="4072134"/>
            <a:ext cy="90900" cx="281700"/>
          </a:xfrm>
          <a:prstGeom prst="rect">
            <a:avLst/>
          </a:prstGeom>
          <a:solidFill>
            <a:schemeClr val="lt1"/>
          </a:solidFill>
          <a:ln w="19050" cap="flat">
            <a:solidFill>
              <a:schemeClr val="accent2"/>
            </a:solidFill>
            <a:prstDash val="solid"/>
            <a:round/>
            <a:headEnd len="med" type="none" w="med"/>
            <a:tailEnd len="med" type="none" w="med"/>
          </a:ln>
        </p:spPr>
        <p:txBody>
          <a:bodyPr bIns="91425" tIns="91425" lIns="91425" anchor="ctr" anchorCtr="0" rIns="91425">
            <a:spAutoFit/>
          </a:bodyPr>
          <a:lstStyle/>
          <a:p/>
        </p:txBody>
      </p:sp>
      <p:sp>
        <p:nvSpPr>
          <p:cNvPr name="Shape 142" id="142"/>
          <p:cNvSpPr/>
          <p:nvPr/>
        </p:nvSpPr>
        <p:spPr>
          <a:xfrm>
            <a:off y="3715042" x="4072134"/>
            <a:ext cy="90900" cx="281700"/>
          </a:xfrm>
          <a:prstGeom prst="rect">
            <a:avLst/>
          </a:prstGeom>
          <a:solidFill>
            <a:schemeClr val="lt1"/>
          </a:solidFill>
          <a:ln w="19050" cap="flat">
            <a:solidFill>
              <a:schemeClr val="accent2"/>
            </a:solidFill>
            <a:prstDash val="solid"/>
            <a:round/>
            <a:headEnd len="med" type="none" w="med"/>
            <a:tailEnd len="med" type="none" w="med"/>
          </a:ln>
        </p:spPr>
        <p:txBody>
          <a:bodyPr bIns="91425" tIns="91425" lIns="91425" anchor="ctr" anchorCtr="0" rIns="91425">
            <a:spAutoFit/>
          </a:bodyPr>
          <a:lstStyle/>
          <a:p/>
        </p:txBody>
      </p:sp>
      <p:sp>
        <p:nvSpPr>
          <p:cNvPr name="Shape 143" id="143"/>
          <p:cNvSpPr/>
          <p:nvPr/>
        </p:nvSpPr>
        <p:spPr>
          <a:xfrm>
            <a:off y="3365325" x="4456138"/>
            <a:ext cy="263100" cx="1578000"/>
          </a:xfrm>
          <a:prstGeom prst="rightArrow">
            <a:avLst>
              <a:gd name="adj1" fmla="val 50000"/>
              <a:gd name="adj2" fmla="val 50000"/>
            </a:avLst>
          </a:prstGeom>
          <a:solidFill>
            <a:schemeClr val="lt2"/>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144" id="144"/>
          <p:cNvSpPr/>
          <p:nvPr/>
        </p:nvSpPr>
        <p:spPr>
          <a:xfrm>
            <a:off y="3286026" x="6129534"/>
            <a:ext cy="90900" cx="281700"/>
          </a:xfrm>
          <a:prstGeom prst="rect">
            <a:avLst/>
          </a:prstGeom>
          <a:solidFill>
            <a:schemeClr val="lt1"/>
          </a:solidFill>
          <a:ln w="19050" cap="flat">
            <a:solidFill>
              <a:srgbClr val="1C4587"/>
            </a:solidFill>
            <a:prstDash val="solid"/>
            <a:round/>
            <a:headEnd len="med" type="none" w="med"/>
            <a:tailEnd len="med" type="none" w="med"/>
          </a:ln>
        </p:spPr>
        <p:txBody>
          <a:bodyPr bIns="91425" tIns="91425" lIns="91425" anchor="ctr" anchorCtr="0" rIns="91425">
            <a:spAutoFit/>
          </a:bodyPr>
          <a:lstStyle/>
          <a:p/>
        </p:txBody>
      </p:sp>
      <p:sp>
        <p:nvSpPr>
          <p:cNvPr name="Shape 145" id="145"/>
          <p:cNvSpPr/>
          <p:nvPr/>
        </p:nvSpPr>
        <p:spPr>
          <a:xfrm>
            <a:off y="3378260" x="6129534"/>
            <a:ext cy="90900" cx="281700"/>
          </a:xfrm>
          <a:prstGeom prst="rect">
            <a:avLst/>
          </a:prstGeom>
          <a:solidFill>
            <a:schemeClr val="lt1"/>
          </a:solidFill>
          <a:ln w="19050" cap="flat">
            <a:solidFill>
              <a:srgbClr val="1C4587"/>
            </a:solidFill>
            <a:prstDash val="solid"/>
            <a:round/>
            <a:headEnd len="med" type="none" w="med"/>
            <a:tailEnd len="med" type="none" w="med"/>
          </a:ln>
        </p:spPr>
        <p:txBody>
          <a:bodyPr bIns="91425" tIns="91425" lIns="91425" anchor="ctr" anchorCtr="0" rIns="91425">
            <a:spAutoFit/>
          </a:bodyPr>
          <a:lstStyle/>
          <a:p/>
        </p:txBody>
      </p:sp>
      <p:sp>
        <p:nvSpPr>
          <p:cNvPr name="Shape 146" id="146"/>
          <p:cNvSpPr/>
          <p:nvPr/>
        </p:nvSpPr>
        <p:spPr>
          <a:xfrm>
            <a:off y="3470451" x="6129534"/>
            <a:ext cy="90900" cx="281700"/>
          </a:xfrm>
          <a:prstGeom prst="rect">
            <a:avLst/>
          </a:prstGeom>
          <a:solidFill>
            <a:schemeClr val="lt1"/>
          </a:solidFill>
          <a:ln w="19050" cap="flat">
            <a:solidFill>
              <a:srgbClr val="1C4587"/>
            </a:solidFill>
            <a:prstDash val="solid"/>
            <a:round/>
            <a:headEnd len="med" type="none" w="med"/>
            <a:tailEnd len="med" type="none" w="med"/>
          </a:ln>
        </p:spPr>
        <p:txBody>
          <a:bodyPr bIns="91425" tIns="91425" lIns="91425" anchor="ctr" anchorCtr="0" rIns="91425">
            <a:spAutoFit/>
          </a:bodyPr>
          <a:lstStyle/>
          <a:p/>
        </p:txBody>
      </p:sp>
      <p:sp>
        <p:nvSpPr>
          <p:cNvPr name="Shape 147" id="147"/>
          <p:cNvSpPr/>
          <p:nvPr/>
        </p:nvSpPr>
        <p:spPr>
          <a:xfrm>
            <a:off y="3562642" x="6129534"/>
            <a:ext cy="90900" cx="281700"/>
          </a:xfrm>
          <a:prstGeom prst="rect">
            <a:avLst/>
          </a:prstGeom>
          <a:solidFill>
            <a:schemeClr val="lt1"/>
          </a:solidFill>
          <a:ln w="19050" cap="flat">
            <a:solidFill>
              <a:srgbClr val="1C4587"/>
            </a:solidFill>
            <a:prstDash val="solid"/>
            <a:round/>
            <a:headEnd len="med" type="none" w="med"/>
            <a:tailEnd len="med" type="none" w="med"/>
          </a:ln>
        </p:spPr>
        <p:txBody>
          <a:bodyPr bIns="91425" tIns="91425" lIns="91425" anchor="ctr" anchorCtr="0" rIns="91425">
            <a:spAutoFit/>
          </a:bodyPr>
          <a:lstStyle/>
          <a:p/>
        </p:txBody>
      </p:sp>
      <p:sp>
        <p:nvSpPr>
          <p:cNvPr name="Shape 148" id="148"/>
          <p:cNvSpPr/>
          <p:nvPr/>
        </p:nvSpPr>
        <p:spPr>
          <a:xfrm>
            <a:off y="3365325" x="6513538"/>
            <a:ext cy="263100" cx="1578000"/>
          </a:xfrm>
          <a:prstGeom prst="rightArrow">
            <a:avLst>
              <a:gd name="adj1" fmla="val 50000"/>
              <a:gd name="adj2" fmla="val 50000"/>
            </a:avLst>
          </a:prstGeom>
          <a:solidFill>
            <a:schemeClr val="lt2"/>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149" id="149"/>
          <p:cNvSpPr/>
          <p:nvPr/>
        </p:nvSpPr>
        <p:spPr>
          <a:xfrm>
            <a:off y="3286026" x="8186934"/>
            <a:ext cy="90900" cx="281700"/>
          </a:xfrm>
          <a:prstGeom prst="rect">
            <a:avLst/>
          </a:prstGeom>
          <a:solidFill>
            <a:schemeClr val="lt1"/>
          </a:solidFill>
          <a:ln w="19050" cap="flat">
            <a:solidFill>
              <a:srgbClr val="274E13"/>
            </a:solidFill>
            <a:prstDash val="solid"/>
            <a:round/>
            <a:headEnd len="med" type="none" w="med"/>
            <a:tailEnd len="med" type="none" w="med"/>
          </a:ln>
        </p:spPr>
        <p:txBody>
          <a:bodyPr bIns="91425" tIns="91425" lIns="91425" anchor="ctr" anchorCtr="0" rIns="91425">
            <a:spAutoFit/>
          </a:bodyPr>
          <a:lstStyle/>
          <a:p/>
        </p:txBody>
      </p:sp>
      <p:sp>
        <p:nvSpPr>
          <p:cNvPr name="Shape 150" id="150"/>
          <p:cNvSpPr/>
          <p:nvPr/>
        </p:nvSpPr>
        <p:spPr>
          <a:xfrm>
            <a:off y="3378260" x="8186934"/>
            <a:ext cy="90900" cx="281700"/>
          </a:xfrm>
          <a:prstGeom prst="rect">
            <a:avLst/>
          </a:prstGeom>
          <a:solidFill>
            <a:schemeClr val="lt1"/>
          </a:solidFill>
          <a:ln w="19050" cap="flat">
            <a:solidFill>
              <a:srgbClr val="274E13"/>
            </a:solidFill>
            <a:prstDash val="solid"/>
            <a:round/>
            <a:headEnd len="med" type="none" w="med"/>
            <a:tailEnd len="med" type="none" w="med"/>
          </a:ln>
        </p:spPr>
        <p:txBody>
          <a:bodyPr bIns="91425" tIns="91425" lIns="91425" anchor="ctr" anchorCtr="0" rIns="91425">
            <a:spAutoFit/>
          </a:bodyPr>
          <a:lstStyle/>
          <a:p/>
        </p:txBody>
      </p:sp>
      <p:sp>
        <p:nvSpPr>
          <p:cNvPr name="Shape 151" id="151"/>
          <p:cNvSpPr/>
          <p:nvPr/>
        </p:nvSpPr>
        <p:spPr>
          <a:xfrm>
            <a:off y="3470451" x="8186934"/>
            <a:ext cy="90900" cx="281700"/>
          </a:xfrm>
          <a:prstGeom prst="rect">
            <a:avLst/>
          </a:prstGeom>
          <a:solidFill>
            <a:schemeClr val="lt1"/>
          </a:solidFill>
          <a:ln w="19050" cap="flat">
            <a:solidFill>
              <a:srgbClr val="274E13"/>
            </a:solidFill>
            <a:prstDash val="solid"/>
            <a:round/>
            <a:headEnd len="med" type="none" w="med"/>
            <a:tailEnd len="med" type="none" w="med"/>
          </a:ln>
        </p:spPr>
        <p:txBody>
          <a:bodyPr bIns="91425" tIns="91425" lIns="91425" anchor="ctr" anchorCtr="0" rIns="91425">
            <a:spAutoFit/>
          </a:bodyPr>
          <a:lstStyle/>
          <a:p/>
        </p:txBody>
      </p:sp>
      <p:sp>
        <p:nvSpPr>
          <p:cNvPr name="Shape 152" id="152"/>
          <p:cNvSpPr/>
          <p:nvPr/>
        </p:nvSpPr>
        <p:spPr>
          <a:xfrm>
            <a:off y="3562642" x="8186934"/>
            <a:ext cy="90900" cx="281700"/>
          </a:xfrm>
          <a:prstGeom prst="rect">
            <a:avLst/>
          </a:prstGeom>
          <a:solidFill>
            <a:schemeClr val="lt1"/>
          </a:solidFill>
          <a:ln w="19050" cap="flat">
            <a:solidFill>
              <a:srgbClr val="274E13"/>
            </a:solidFill>
            <a:prstDash val="solid"/>
            <a:round/>
            <a:headEnd len="med" type="none" w="med"/>
            <a:tailEnd len="med" type="none" w="med"/>
          </a:ln>
        </p:spPr>
        <p:txBody>
          <a:bodyPr bIns="91425" tIns="91425" lIns="91425" anchor="ctr" anchorCtr="0" rIns="91425">
            <a:spAutoFit/>
          </a:bodyPr>
          <a:lstStyle/>
          <a:p/>
        </p:txBody>
      </p:sp>
      <p:sp>
        <p:nvSpPr>
          <p:cNvPr name="Shape 153" id="153"/>
          <p:cNvSpPr txBox="1"/>
          <p:nvPr/>
        </p:nvSpPr>
        <p:spPr>
          <a:xfrm>
            <a:off y="2930050" x="6249433"/>
            <a:ext cy="469799" cx="2160600"/>
          </a:xfrm>
          <a:prstGeom prst="rect">
            <a:avLst/>
          </a:prstGeom>
          <a:noFill/>
        </p:spPr>
        <p:txBody>
          <a:bodyPr bIns="91425" tIns="91425" lIns="91425" anchor="ctr" anchorCtr="0" rIns="91425">
            <a:spAutoFit/>
          </a:bodyPr>
          <a:lstStyle/>
          <a:p>
            <a:pPr algn="ctr" rtl="0" lvl="0">
              <a:buNone/>
            </a:pPr>
            <a:r>
              <a:rPr lang="en" sz="1600"/>
              <a:t>Post Processing</a:t>
            </a:r>
          </a:p>
        </p:txBody>
      </p:sp>
      <p:sp>
        <p:nvSpPr>
          <p:cNvPr name="Shape 154" id="154"/>
          <p:cNvSpPr txBox="1"/>
          <p:nvPr/>
        </p:nvSpPr>
        <p:spPr>
          <a:xfrm>
            <a:off y="3794335" x="5235875"/>
            <a:ext cy="403799" cx="2076299"/>
          </a:xfrm>
          <a:prstGeom prst="rect">
            <a:avLst/>
          </a:prstGeom>
          <a:noFill/>
        </p:spPr>
        <p:txBody>
          <a:bodyPr bIns="91425" tIns="91425" lIns="91425" anchor="ctr" anchorCtr="0" rIns="91425">
            <a:spAutoFit/>
          </a:bodyPr>
          <a:lstStyle/>
          <a:p>
            <a:pPr algn="ctr" rtl="0" lvl="0">
              <a:buNone/>
            </a:pPr>
            <a:r>
              <a:rPr lang="en" sz="1600"/>
              <a:t>Unique</a:t>
            </a:r>
          </a:p>
          <a:p>
            <a:pPr algn="ctr" rtl="0" lvl="0">
              <a:buNone/>
            </a:pPr>
            <a:r>
              <a:rPr lang="en" sz="1600"/>
              <a:t>Skyline Vectors</a:t>
            </a:r>
          </a:p>
        </p:txBody>
      </p:sp>
      <p:sp>
        <p:nvSpPr>
          <p:cNvPr name="Shape 155" id="155"/>
          <p:cNvSpPr txBox="1"/>
          <p:nvPr/>
        </p:nvSpPr>
        <p:spPr>
          <a:xfrm>
            <a:off y="3794335" x="7293275"/>
            <a:ext cy="403799" cx="2076299"/>
          </a:xfrm>
          <a:prstGeom prst="rect">
            <a:avLst/>
          </a:prstGeom>
          <a:noFill/>
        </p:spPr>
        <p:txBody>
          <a:bodyPr bIns="91425" tIns="91425" lIns="91425" anchor="ctr" anchorCtr="0" rIns="91425">
            <a:spAutoFit/>
          </a:bodyPr>
          <a:lstStyle/>
          <a:p>
            <a:pPr algn="ctr" rtl="0" lvl="0">
              <a:buNone/>
            </a:pPr>
            <a:r>
              <a:rPr lang="en" sz="1600"/>
              <a:t>All</a:t>
            </a:r>
          </a:p>
          <a:p>
            <a:pPr algn="ctr" rtl="0" lvl="0">
              <a:buNone/>
            </a:pPr>
            <a:r>
              <a:rPr lang="en" sz="1600"/>
              <a:t>Skyline Groups</a:t>
            </a:r>
          </a:p>
        </p:txBody>
      </p:sp>
      <p:sp>
        <p:nvSpPr>
          <p:cNvPr name="Shape 156" id="156"/>
          <p:cNvSpPr/>
          <p:nvPr/>
        </p:nvSpPr>
        <p:spPr>
          <a:xfrm>
            <a:off y="3200432" x="8186934"/>
            <a:ext cy="90900" cx="281700"/>
          </a:xfrm>
          <a:prstGeom prst="rect">
            <a:avLst/>
          </a:prstGeom>
          <a:solidFill>
            <a:schemeClr val="lt1"/>
          </a:solidFill>
          <a:ln w="19050" cap="flat">
            <a:solidFill>
              <a:srgbClr val="274E13"/>
            </a:solidFill>
            <a:prstDash val="solid"/>
            <a:round/>
            <a:headEnd len="med" type="none" w="med"/>
            <a:tailEnd len="med" type="none" w="med"/>
          </a:ln>
        </p:spPr>
        <p:txBody>
          <a:bodyPr bIns="91425" tIns="91425" lIns="91425" anchor="ctr" anchorCtr="0" rIns="91425">
            <a:spAutoFit/>
          </a:bodyPr>
          <a:lstStyle/>
          <a:p/>
        </p:txBody>
      </p:sp>
      <p:sp>
        <p:nvSpPr>
          <p:cNvPr name="Shape 157" id="157"/>
          <p:cNvSpPr/>
          <p:nvPr/>
        </p:nvSpPr>
        <p:spPr>
          <a:xfrm>
            <a:off y="3124232" x="8186934"/>
            <a:ext cy="90900" cx="281700"/>
          </a:xfrm>
          <a:prstGeom prst="rect">
            <a:avLst/>
          </a:prstGeom>
          <a:solidFill>
            <a:schemeClr val="lt1"/>
          </a:solidFill>
          <a:ln w="19050" cap="flat">
            <a:solidFill>
              <a:srgbClr val="274E13"/>
            </a:solidFill>
            <a:prstDash val="solid"/>
            <a:round/>
            <a:headEnd len="med" type="none" w="med"/>
            <a:tailEnd len="med" type="none" w="med"/>
          </a:ln>
        </p:spPr>
        <p:txBody>
          <a:bodyPr bIns="91425" tIns="91425" lIns="91425" anchor="ctr" anchorCtr="0" rIns="91425">
            <a:spAutoFit/>
          </a:bodyPr>
          <a:lstStyle/>
          <a:p/>
        </p:txBody>
      </p:sp>
      <p:sp>
        <p:nvSpPr>
          <p:cNvPr name="Shape 158" id="158"/>
          <p:cNvSpPr txBox="1"/>
          <p:nvPr/>
        </p:nvSpPr>
        <p:spPr>
          <a:xfrm>
            <a:off y="5488225" x="455525"/>
            <a:ext cy="1131600" cx="8303099"/>
          </a:xfrm>
          <a:prstGeom prst="rect">
            <a:avLst/>
          </a:prstGeom>
          <a:noFill/>
        </p:spPr>
        <p:txBody>
          <a:bodyPr bIns="91425" tIns="91425" lIns="91425" anchor="t" anchorCtr="0" rIns="91425">
            <a:spAutoFit/>
          </a:bodyPr>
          <a:lstStyle/>
          <a:p>
            <a:pPr indent="-342900" marL="457200" rtl="0" lvl="0">
              <a:buClr>
                <a:srgbClr val="000000"/>
              </a:buClr>
              <a:buSzPct val="166666"/>
              <a:buFont typeface="Arial"/>
              <a:buChar char="•"/>
            </a:pPr>
            <a:r>
              <a:rPr lang="en" sz="1800"/>
              <a:t>These Skyline Groups can be input of further post-processing algorithms.</a:t>
            </a:r>
          </a:p>
          <a:p>
            <a:pPr indent="-342900" marL="914400" rtl="0" lvl="1">
              <a:buClr>
                <a:srgbClr val="000000"/>
              </a:buClr>
              <a:buSzPct val="100000"/>
              <a:buFont typeface="Courier New"/>
              <a:buChar char="o"/>
            </a:pPr>
            <a:r>
              <a:rPr lang="en" sz="1800"/>
              <a:t>Representative Skyline Groups</a:t>
            </a:r>
          </a:p>
          <a:p>
            <a:pPr indent="-342900" marL="914400" rtl="0" lvl="1">
              <a:buClr>
                <a:srgbClr val="000000"/>
              </a:buClr>
              <a:buSzPct val="100000"/>
              <a:buFont typeface="Courier New"/>
              <a:buChar char="o"/>
            </a:pPr>
            <a:r>
              <a:rPr lang="en" sz="1800"/>
              <a:t>Rank the Skyline Groups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62" id="162"/>
        <p:cNvGrpSpPr/>
        <p:nvPr/>
      </p:nvGrpSpPr>
      <p:grpSpPr>
        <a:xfrm>
          <a:off y="0" x="0"/>
          <a:ext cy="0" cx="0"/>
          <a:chOff y="0" x="0"/>
          <a:chExt cy="0" cx="0"/>
        </a:xfrm>
      </p:grpSpPr>
      <p:sp>
        <p:nvSpPr>
          <p:cNvPr name="Shape 163" id="163"/>
          <p:cNvSpPr txBox="1"/>
          <p:nvPr>
            <p:ph type="title"/>
          </p:nvPr>
        </p:nvSpPr>
        <p:spPr>
          <a:xfrm>
            <a:off y="274637" x="457200"/>
            <a:ext cy="1522199" cx="8295300"/>
          </a:xfrm>
          <a:prstGeom prst="rect">
            <a:avLst/>
          </a:prstGeom>
        </p:spPr>
        <p:txBody>
          <a:bodyPr bIns="91425" tIns="91425" lIns="91425" anchor="b" anchorCtr="0" rIns="91425">
            <a:spAutoFit/>
          </a:bodyPr>
          <a:lstStyle/>
          <a:p>
            <a:pPr rtl="0" lvl="0">
              <a:buNone/>
            </a:pPr>
            <a:r>
              <a:rPr lang="en">
                <a:solidFill>
                  <a:schemeClr val="accent4"/>
                </a:solidFill>
              </a:rPr>
              <a:t>Search Space Pruning:</a:t>
            </a:r>
            <a:r>
              <a:rPr lang="en"/>
              <a:t>OSM</a:t>
            </a:r>
          </a:p>
        </p:txBody>
      </p:sp>
      <p:sp>
        <p:nvSpPr>
          <p:cNvPr name="Shape 164" id="164"/>
          <p:cNvSpPr/>
          <p:nvPr/>
        </p:nvSpPr>
        <p:spPr>
          <a:xfrm flipH="1">
            <a:off y="6266150" x="8525010"/>
            <a:ext cy="582300" cx="610800"/>
          </a:xfrm>
          <a:prstGeom prst="rtTriangle">
            <a:avLst/>
          </a:prstGeom>
          <a:solidFill>
            <a:srgbClr val="000000"/>
          </a:solidFill>
          <a:ln w="19050" cap="flat">
            <a:solidFill>
              <a:srgbClr val="000000"/>
            </a:solidFill>
            <a:prstDash val="solid"/>
            <a:round/>
            <a:headEnd len="med" type="none" w="med"/>
            <a:tailEnd len="med" type="none" w="med"/>
          </a:ln>
        </p:spPr>
        <p:txBody>
          <a:bodyPr bIns="91425" tIns="91425" lIns="91425" anchor="ctr" anchorCtr="0" rIns="91425">
            <a:spAutoFit/>
          </a:bodyPr>
          <a:lstStyle/>
          <a:p/>
        </p:txBody>
      </p:sp>
      <p:sp>
        <p:nvSpPr>
          <p:cNvPr name="Shape 165" id="165"/>
          <p:cNvSpPr txBox="1"/>
          <p:nvPr/>
        </p:nvSpPr>
        <p:spPr>
          <a:xfrm>
            <a:off y="6532325" x="8736900"/>
            <a:ext cy="319499" cx="450899"/>
          </a:xfrm>
          <a:prstGeom prst="rect">
            <a:avLst/>
          </a:prstGeom>
          <a:noFill/>
        </p:spPr>
        <p:txBody>
          <a:bodyPr bIns="91425" tIns="91425" lIns="91425" anchor="ctr" anchorCtr="0" rIns="91425">
            <a:spAutoFit/>
          </a:bodyPr>
          <a:lstStyle/>
          <a:p>
            <a:pPr algn="ctr" rtl="0" lvl="0">
              <a:buNone/>
            </a:pPr>
            <a:r>
              <a:rPr lang="en" sz="2000">
                <a:solidFill>
                  <a:schemeClr val="accent4"/>
                </a:solidFill>
                <a:latin typeface="Impact"/>
                <a:ea typeface="Impact"/>
                <a:cs typeface="Impact"/>
                <a:sym typeface="Impact"/>
              </a:rPr>
              <a:t>6</a:t>
            </a:r>
          </a:p>
        </p:txBody>
      </p:sp>
      <p:sp>
        <p:nvSpPr>
          <p:cNvPr name="Shape 166" id="166"/>
          <p:cNvSpPr/>
          <p:nvPr/>
        </p:nvSpPr>
        <p:spPr>
          <a:xfrm>
            <a:off y="2498950" x="310025"/>
            <a:ext cy="535499" cx="554399"/>
          </a:xfrm>
          <a:prstGeom prst="ellipse">
            <a:avLst/>
          </a:prstGeom>
          <a:solidFill>
            <a:schemeClr val="lt2"/>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167" id="167"/>
          <p:cNvSpPr txBox="1"/>
          <p:nvPr/>
        </p:nvSpPr>
        <p:spPr>
          <a:xfrm>
            <a:off y="2563664" x="375785"/>
            <a:ext cy="338100" cx="526200"/>
          </a:xfrm>
          <a:prstGeom prst="rect">
            <a:avLst/>
          </a:prstGeom>
          <a:noFill/>
        </p:spPr>
        <p:txBody>
          <a:bodyPr bIns="91425" tIns="91425" lIns="91425" anchor="t" anchorCtr="0" rIns="91425">
            <a:spAutoFit/>
          </a:bodyPr>
          <a:lstStyle/>
          <a:p>
            <a:pPr>
              <a:buNone/>
            </a:pPr>
            <a:r>
              <a:rPr lang="en" sz="1800" b="1"/>
              <a:t>P1</a:t>
            </a:r>
          </a:p>
        </p:txBody>
      </p:sp>
      <p:sp>
        <p:nvSpPr>
          <p:cNvPr name="Shape 168" id="168"/>
          <p:cNvSpPr/>
          <p:nvPr/>
        </p:nvSpPr>
        <p:spPr>
          <a:xfrm>
            <a:off y="2498950" x="995825"/>
            <a:ext cy="535499" cx="554399"/>
          </a:xfrm>
          <a:prstGeom prst="ellipse">
            <a:avLst/>
          </a:prstGeom>
          <a:solidFill>
            <a:srgbClr val="B6D7A8"/>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169" id="169"/>
          <p:cNvSpPr txBox="1"/>
          <p:nvPr/>
        </p:nvSpPr>
        <p:spPr>
          <a:xfrm>
            <a:off y="2563664" x="1061585"/>
            <a:ext cy="338100" cx="526200"/>
          </a:xfrm>
          <a:prstGeom prst="rect">
            <a:avLst/>
          </a:prstGeom>
          <a:noFill/>
        </p:spPr>
        <p:txBody>
          <a:bodyPr bIns="91425" tIns="91425" lIns="91425" anchor="t" anchorCtr="0" rIns="91425">
            <a:spAutoFit/>
          </a:bodyPr>
          <a:lstStyle/>
          <a:p>
            <a:pPr rtl="0" lvl="0">
              <a:buNone/>
            </a:pPr>
            <a:r>
              <a:rPr lang="en" sz="1800" b="1"/>
              <a:t>P2</a:t>
            </a:r>
          </a:p>
        </p:txBody>
      </p:sp>
      <p:sp>
        <p:nvSpPr>
          <p:cNvPr name="Shape 170" id="170"/>
          <p:cNvSpPr/>
          <p:nvPr/>
        </p:nvSpPr>
        <p:spPr>
          <a:xfrm>
            <a:off y="2498950" x="1681625"/>
            <a:ext cy="535499" cx="554399"/>
          </a:xfrm>
          <a:prstGeom prst="ellipse">
            <a:avLst/>
          </a:prstGeom>
          <a:solidFill>
            <a:srgbClr val="B6D7A8"/>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171" id="171"/>
          <p:cNvSpPr txBox="1"/>
          <p:nvPr/>
        </p:nvSpPr>
        <p:spPr>
          <a:xfrm>
            <a:off y="2563664" x="1747385"/>
            <a:ext cy="338100" cx="526200"/>
          </a:xfrm>
          <a:prstGeom prst="rect">
            <a:avLst/>
          </a:prstGeom>
          <a:noFill/>
        </p:spPr>
        <p:txBody>
          <a:bodyPr bIns="91425" tIns="91425" lIns="91425" anchor="t" anchorCtr="0" rIns="91425">
            <a:spAutoFit/>
          </a:bodyPr>
          <a:lstStyle/>
          <a:p>
            <a:pPr rtl="0" lvl="0">
              <a:buNone/>
            </a:pPr>
            <a:r>
              <a:rPr lang="en" sz="1800" b="1"/>
              <a:t>P3</a:t>
            </a:r>
          </a:p>
        </p:txBody>
      </p:sp>
      <p:sp>
        <p:nvSpPr>
          <p:cNvPr name="Shape 172" id="172"/>
          <p:cNvSpPr/>
          <p:nvPr/>
        </p:nvSpPr>
        <p:spPr>
          <a:xfrm>
            <a:off y="2498950" x="2367425"/>
            <a:ext cy="535499" cx="554399"/>
          </a:xfrm>
          <a:prstGeom prst="ellipse">
            <a:avLst/>
          </a:prstGeom>
          <a:solidFill>
            <a:schemeClr val="lt2"/>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173" id="173"/>
          <p:cNvSpPr txBox="1"/>
          <p:nvPr/>
        </p:nvSpPr>
        <p:spPr>
          <a:xfrm>
            <a:off y="2563664" x="2433185"/>
            <a:ext cy="338100" cx="526200"/>
          </a:xfrm>
          <a:prstGeom prst="rect">
            <a:avLst/>
          </a:prstGeom>
          <a:noFill/>
        </p:spPr>
        <p:txBody>
          <a:bodyPr bIns="91425" tIns="91425" lIns="91425" anchor="t" anchorCtr="0" rIns="91425">
            <a:spAutoFit/>
          </a:bodyPr>
          <a:lstStyle/>
          <a:p>
            <a:pPr rtl="0" lvl="0">
              <a:buNone/>
            </a:pPr>
            <a:r>
              <a:rPr lang="en" sz="1800" b="1"/>
              <a:t>P4</a:t>
            </a:r>
          </a:p>
        </p:txBody>
      </p:sp>
      <p:sp>
        <p:nvSpPr>
          <p:cNvPr name="Shape 174" id="174"/>
          <p:cNvSpPr/>
          <p:nvPr/>
        </p:nvSpPr>
        <p:spPr>
          <a:xfrm>
            <a:off y="2498950" x="3053225"/>
            <a:ext cy="535499" cx="554399"/>
          </a:xfrm>
          <a:prstGeom prst="ellipse">
            <a:avLst/>
          </a:prstGeom>
          <a:solidFill>
            <a:srgbClr val="B6D7A8"/>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175" id="175"/>
          <p:cNvSpPr txBox="1"/>
          <p:nvPr/>
        </p:nvSpPr>
        <p:spPr>
          <a:xfrm>
            <a:off y="2563664" x="3118985"/>
            <a:ext cy="338100" cx="526200"/>
          </a:xfrm>
          <a:prstGeom prst="rect">
            <a:avLst/>
          </a:prstGeom>
          <a:noFill/>
        </p:spPr>
        <p:txBody>
          <a:bodyPr bIns="91425" tIns="91425" lIns="91425" anchor="t" anchorCtr="0" rIns="91425">
            <a:spAutoFit/>
          </a:bodyPr>
          <a:lstStyle/>
          <a:p>
            <a:pPr rtl="0" lvl="0">
              <a:buNone/>
            </a:pPr>
            <a:r>
              <a:rPr lang="en" sz="1800" b="1"/>
              <a:t>P5</a:t>
            </a:r>
          </a:p>
        </p:txBody>
      </p:sp>
      <p:sp>
        <p:nvSpPr>
          <p:cNvPr name="Shape 176" id="176"/>
          <p:cNvSpPr/>
          <p:nvPr/>
        </p:nvSpPr>
        <p:spPr>
          <a:xfrm>
            <a:off y="2448850" x="3692050"/>
            <a:ext cy="770399" cx="56399"/>
          </a:xfrm>
          <a:prstGeom prst="rect">
            <a:avLst/>
          </a:prstGeom>
          <a:solidFill>
            <a:srgbClr val="000000"/>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80" id="180"/>
        <p:cNvGrpSpPr/>
        <p:nvPr/>
      </p:nvGrpSpPr>
      <p:grpSpPr>
        <a:xfrm>
          <a:off y="0" x="0"/>
          <a:ext cy="0" cx="0"/>
          <a:chOff y="0" x="0"/>
          <a:chExt cy="0" cx="0"/>
        </a:xfrm>
      </p:grpSpPr>
      <p:sp>
        <p:nvSpPr>
          <p:cNvPr name="Shape 181" id="181"/>
          <p:cNvSpPr txBox="1"/>
          <p:nvPr>
            <p:ph type="title"/>
          </p:nvPr>
        </p:nvSpPr>
        <p:spPr>
          <a:xfrm>
            <a:off y="274637" x="457200"/>
            <a:ext cy="1522199" cx="8295300"/>
          </a:xfrm>
          <a:prstGeom prst="rect">
            <a:avLst/>
          </a:prstGeom>
        </p:spPr>
        <p:txBody>
          <a:bodyPr bIns="91425" tIns="91425" lIns="91425" anchor="b" anchorCtr="0" rIns="91425">
            <a:spAutoFit/>
          </a:bodyPr>
          <a:lstStyle/>
          <a:p>
            <a:pPr rtl="0" lvl="0">
              <a:buNone/>
            </a:pPr>
            <a:r>
              <a:rPr lang="en">
                <a:solidFill>
                  <a:schemeClr val="accent4"/>
                </a:solidFill>
              </a:rPr>
              <a:t>Search Space Pruning:</a:t>
            </a:r>
            <a:r>
              <a:rPr lang="en"/>
              <a:t>OSM</a:t>
            </a:r>
          </a:p>
        </p:txBody>
      </p:sp>
      <p:sp>
        <p:nvSpPr>
          <p:cNvPr name="Shape 182" id="182"/>
          <p:cNvSpPr/>
          <p:nvPr/>
        </p:nvSpPr>
        <p:spPr>
          <a:xfrm flipH="1">
            <a:off y="6266150" x="8525010"/>
            <a:ext cy="582300" cx="610800"/>
          </a:xfrm>
          <a:prstGeom prst="rtTriangle">
            <a:avLst/>
          </a:prstGeom>
          <a:solidFill>
            <a:srgbClr val="000000"/>
          </a:solidFill>
          <a:ln w="19050" cap="flat">
            <a:solidFill>
              <a:srgbClr val="000000"/>
            </a:solidFill>
            <a:prstDash val="solid"/>
            <a:round/>
            <a:headEnd len="med" type="none" w="med"/>
            <a:tailEnd len="med" type="none" w="med"/>
          </a:ln>
        </p:spPr>
        <p:txBody>
          <a:bodyPr bIns="91425" tIns="91425" lIns="91425" anchor="ctr" anchorCtr="0" rIns="91425">
            <a:spAutoFit/>
          </a:bodyPr>
          <a:lstStyle/>
          <a:p/>
        </p:txBody>
      </p:sp>
      <p:sp>
        <p:nvSpPr>
          <p:cNvPr name="Shape 183" id="183"/>
          <p:cNvSpPr txBox="1"/>
          <p:nvPr/>
        </p:nvSpPr>
        <p:spPr>
          <a:xfrm>
            <a:off y="6532325" x="8736900"/>
            <a:ext cy="319499" cx="450899"/>
          </a:xfrm>
          <a:prstGeom prst="rect">
            <a:avLst/>
          </a:prstGeom>
          <a:noFill/>
        </p:spPr>
        <p:txBody>
          <a:bodyPr bIns="91425" tIns="91425" lIns="91425" anchor="ctr" anchorCtr="0" rIns="91425">
            <a:spAutoFit/>
          </a:bodyPr>
          <a:lstStyle/>
          <a:p>
            <a:pPr algn="ctr" rtl="0" lvl="0">
              <a:buNone/>
            </a:pPr>
            <a:r>
              <a:rPr lang="en" sz="2000">
                <a:solidFill>
                  <a:schemeClr val="accent4"/>
                </a:solidFill>
                <a:latin typeface="Impact"/>
                <a:ea typeface="Impact"/>
                <a:cs typeface="Impact"/>
                <a:sym typeface="Impact"/>
              </a:rPr>
              <a:t>6</a:t>
            </a:r>
          </a:p>
        </p:txBody>
      </p:sp>
      <p:sp>
        <p:nvSpPr>
          <p:cNvPr name="Shape 184" id="184"/>
          <p:cNvSpPr/>
          <p:nvPr/>
        </p:nvSpPr>
        <p:spPr>
          <a:xfrm>
            <a:off y="2498950" x="310025"/>
            <a:ext cy="535499" cx="554399"/>
          </a:xfrm>
          <a:prstGeom prst="ellipse">
            <a:avLst/>
          </a:prstGeom>
          <a:solidFill>
            <a:schemeClr val="lt2"/>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185" id="185"/>
          <p:cNvSpPr txBox="1"/>
          <p:nvPr/>
        </p:nvSpPr>
        <p:spPr>
          <a:xfrm>
            <a:off y="2563664" x="375785"/>
            <a:ext cy="338100" cx="526200"/>
          </a:xfrm>
          <a:prstGeom prst="rect">
            <a:avLst/>
          </a:prstGeom>
          <a:noFill/>
        </p:spPr>
        <p:txBody>
          <a:bodyPr bIns="91425" tIns="91425" lIns="91425" anchor="t" anchorCtr="0" rIns="91425">
            <a:spAutoFit/>
          </a:bodyPr>
          <a:lstStyle/>
          <a:p>
            <a:pPr rtl="0" lvl="0">
              <a:buNone/>
            </a:pPr>
            <a:r>
              <a:rPr lang="en" sz="1800" b="1"/>
              <a:t>P1</a:t>
            </a:r>
          </a:p>
        </p:txBody>
      </p:sp>
      <p:sp>
        <p:nvSpPr>
          <p:cNvPr name="Shape 186" id="186"/>
          <p:cNvSpPr/>
          <p:nvPr/>
        </p:nvSpPr>
        <p:spPr>
          <a:xfrm>
            <a:off y="2498950" x="995825"/>
            <a:ext cy="535499" cx="554399"/>
          </a:xfrm>
          <a:prstGeom prst="ellipse">
            <a:avLst/>
          </a:prstGeom>
          <a:solidFill>
            <a:srgbClr val="B6D7A8"/>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187" id="187"/>
          <p:cNvSpPr txBox="1"/>
          <p:nvPr/>
        </p:nvSpPr>
        <p:spPr>
          <a:xfrm>
            <a:off y="2563664" x="1061585"/>
            <a:ext cy="338100" cx="526200"/>
          </a:xfrm>
          <a:prstGeom prst="rect">
            <a:avLst/>
          </a:prstGeom>
          <a:noFill/>
        </p:spPr>
        <p:txBody>
          <a:bodyPr bIns="91425" tIns="91425" lIns="91425" anchor="t" anchorCtr="0" rIns="91425">
            <a:spAutoFit/>
          </a:bodyPr>
          <a:lstStyle/>
          <a:p>
            <a:pPr rtl="0" lvl="0">
              <a:buNone/>
            </a:pPr>
            <a:r>
              <a:rPr lang="en" sz="1800" b="1"/>
              <a:t>P2</a:t>
            </a:r>
          </a:p>
        </p:txBody>
      </p:sp>
      <p:sp>
        <p:nvSpPr>
          <p:cNvPr name="Shape 188" id="188"/>
          <p:cNvSpPr/>
          <p:nvPr/>
        </p:nvSpPr>
        <p:spPr>
          <a:xfrm>
            <a:off y="2498950" x="1681625"/>
            <a:ext cy="535499" cx="554399"/>
          </a:xfrm>
          <a:prstGeom prst="ellipse">
            <a:avLst/>
          </a:prstGeom>
          <a:solidFill>
            <a:srgbClr val="B6D7A8"/>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189" id="189"/>
          <p:cNvSpPr txBox="1"/>
          <p:nvPr/>
        </p:nvSpPr>
        <p:spPr>
          <a:xfrm>
            <a:off y="2563664" x="1747385"/>
            <a:ext cy="338100" cx="526200"/>
          </a:xfrm>
          <a:prstGeom prst="rect">
            <a:avLst/>
          </a:prstGeom>
          <a:noFill/>
        </p:spPr>
        <p:txBody>
          <a:bodyPr bIns="91425" tIns="91425" lIns="91425" anchor="t" anchorCtr="0" rIns="91425">
            <a:spAutoFit/>
          </a:bodyPr>
          <a:lstStyle/>
          <a:p>
            <a:pPr rtl="0" lvl="0">
              <a:buNone/>
            </a:pPr>
            <a:r>
              <a:rPr lang="en" sz="1800" b="1"/>
              <a:t>P3</a:t>
            </a:r>
          </a:p>
        </p:txBody>
      </p:sp>
      <p:sp>
        <p:nvSpPr>
          <p:cNvPr name="Shape 190" id="190"/>
          <p:cNvSpPr/>
          <p:nvPr/>
        </p:nvSpPr>
        <p:spPr>
          <a:xfrm>
            <a:off y="2498950" x="2367425"/>
            <a:ext cy="535499" cx="554399"/>
          </a:xfrm>
          <a:prstGeom prst="ellipse">
            <a:avLst/>
          </a:prstGeom>
          <a:solidFill>
            <a:schemeClr val="lt2"/>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191" id="191"/>
          <p:cNvSpPr txBox="1"/>
          <p:nvPr/>
        </p:nvSpPr>
        <p:spPr>
          <a:xfrm>
            <a:off y="2563664" x="2433185"/>
            <a:ext cy="338100" cx="526200"/>
          </a:xfrm>
          <a:prstGeom prst="rect">
            <a:avLst/>
          </a:prstGeom>
          <a:noFill/>
        </p:spPr>
        <p:txBody>
          <a:bodyPr bIns="91425" tIns="91425" lIns="91425" anchor="t" anchorCtr="0" rIns="91425">
            <a:spAutoFit/>
          </a:bodyPr>
          <a:lstStyle/>
          <a:p>
            <a:pPr rtl="0" lvl="0">
              <a:buNone/>
            </a:pPr>
            <a:r>
              <a:rPr lang="en" sz="1800" b="1"/>
              <a:t>P4</a:t>
            </a:r>
          </a:p>
        </p:txBody>
      </p:sp>
      <p:sp>
        <p:nvSpPr>
          <p:cNvPr name="Shape 192" id="192"/>
          <p:cNvSpPr/>
          <p:nvPr/>
        </p:nvSpPr>
        <p:spPr>
          <a:xfrm>
            <a:off y="2498950" x="3053225"/>
            <a:ext cy="535499" cx="554399"/>
          </a:xfrm>
          <a:prstGeom prst="ellipse">
            <a:avLst/>
          </a:prstGeom>
          <a:solidFill>
            <a:srgbClr val="CCCCCC"/>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193" id="193"/>
          <p:cNvSpPr txBox="1"/>
          <p:nvPr/>
        </p:nvSpPr>
        <p:spPr>
          <a:xfrm>
            <a:off y="2563664" x="3118985"/>
            <a:ext cy="338100" cx="526200"/>
          </a:xfrm>
          <a:prstGeom prst="rect">
            <a:avLst/>
          </a:prstGeom>
          <a:noFill/>
        </p:spPr>
        <p:txBody>
          <a:bodyPr bIns="91425" tIns="91425" lIns="91425" anchor="t" anchorCtr="0" rIns="91425">
            <a:spAutoFit/>
          </a:bodyPr>
          <a:lstStyle/>
          <a:p>
            <a:pPr rtl="0" lvl="0">
              <a:buNone/>
            </a:pPr>
            <a:r>
              <a:rPr lang="en" sz="1800" b="1"/>
              <a:t>P5</a:t>
            </a:r>
          </a:p>
        </p:txBody>
      </p:sp>
      <p:sp>
        <p:nvSpPr>
          <p:cNvPr name="Shape 194" id="194"/>
          <p:cNvSpPr/>
          <p:nvPr/>
        </p:nvSpPr>
        <p:spPr>
          <a:xfrm>
            <a:off y="2448850" x="2958233"/>
            <a:ext cy="770399" cx="56399"/>
          </a:xfrm>
          <a:prstGeom prst="rect">
            <a:avLst/>
          </a:prstGeom>
          <a:solidFill>
            <a:srgbClr val="000000"/>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198" id="198"/>
        <p:cNvGrpSpPr/>
        <p:nvPr/>
      </p:nvGrpSpPr>
      <p:grpSpPr>
        <a:xfrm>
          <a:off y="0" x="0"/>
          <a:ext cy="0" cx="0"/>
          <a:chOff y="0" x="0"/>
          <a:chExt cy="0" cx="0"/>
        </a:xfrm>
      </p:grpSpPr>
      <p:sp>
        <p:nvSpPr>
          <p:cNvPr name="Shape 199" id="199"/>
          <p:cNvSpPr txBox="1"/>
          <p:nvPr>
            <p:ph type="title"/>
          </p:nvPr>
        </p:nvSpPr>
        <p:spPr>
          <a:xfrm>
            <a:off y="274637" x="457200"/>
            <a:ext cy="1522199" cx="8295300"/>
          </a:xfrm>
          <a:prstGeom prst="rect">
            <a:avLst/>
          </a:prstGeom>
        </p:spPr>
        <p:txBody>
          <a:bodyPr bIns="91425" tIns="91425" lIns="91425" anchor="b" anchorCtr="0" rIns="91425">
            <a:spAutoFit/>
          </a:bodyPr>
          <a:lstStyle/>
          <a:p>
            <a:pPr rtl="0" lvl="0">
              <a:buNone/>
            </a:pPr>
            <a:r>
              <a:rPr lang="en">
                <a:solidFill>
                  <a:schemeClr val="accent4"/>
                </a:solidFill>
              </a:rPr>
              <a:t>Search Space Pruning:</a:t>
            </a:r>
            <a:r>
              <a:rPr lang="en"/>
              <a:t>OSM</a:t>
            </a:r>
          </a:p>
        </p:txBody>
      </p:sp>
      <p:sp>
        <p:nvSpPr>
          <p:cNvPr name="Shape 200" id="200"/>
          <p:cNvSpPr/>
          <p:nvPr/>
        </p:nvSpPr>
        <p:spPr>
          <a:xfrm flipH="1">
            <a:off y="6266150" x="8525010"/>
            <a:ext cy="582300" cx="610800"/>
          </a:xfrm>
          <a:prstGeom prst="rtTriangle">
            <a:avLst/>
          </a:prstGeom>
          <a:solidFill>
            <a:srgbClr val="000000"/>
          </a:solidFill>
          <a:ln w="19050" cap="flat">
            <a:solidFill>
              <a:srgbClr val="000000"/>
            </a:solidFill>
            <a:prstDash val="solid"/>
            <a:round/>
            <a:headEnd len="med" type="none" w="med"/>
            <a:tailEnd len="med" type="none" w="med"/>
          </a:ln>
        </p:spPr>
        <p:txBody>
          <a:bodyPr bIns="91425" tIns="91425" lIns="91425" anchor="ctr" anchorCtr="0" rIns="91425">
            <a:spAutoFit/>
          </a:bodyPr>
          <a:lstStyle/>
          <a:p/>
        </p:txBody>
      </p:sp>
      <p:sp>
        <p:nvSpPr>
          <p:cNvPr name="Shape 201" id="201"/>
          <p:cNvSpPr txBox="1"/>
          <p:nvPr/>
        </p:nvSpPr>
        <p:spPr>
          <a:xfrm>
            <a:off y="6532325" x="8736900"/>
            <a:ext cy="319499" cx="450899"/>
          </a:xfrm>
          <a:prstGeom prst="rect">
            <a:avLst/>
          </a:prstGeom>
          <a:noFill/>
        </p:spPr>
        <p:txBody>
          <a:bodyPr bIns="91425" tIns="91425" lIns="91425" anchor="ctr" anchorCtr="0" rIns="91425">
            <a:spAutoFit/>
          </a:bodyPr>
          <a:lstStyle/>
          <a:p>
            <a:pPr algn="ctr" rtl="0" lvl="0">
              <a:buNone/>
            </a:pPr>
            <a:r>
              <a:rPr lang="en" sz="2000">
                <a:solidFill>
                  <a:schemeClr val="accent4"/>
                </a:solidFill>
                <a:latin typeface="Impact"/>
                <a:ea typeface="Impact"/>
                <a:cs typeface="Impact"/>
                <a:sym typeface="Impact"/>
              </a:rPr>
              <a:t>6</a:t>
            </a:r>
          </a:p>
        </p:txBody>
      </p:sp>
      <p:sp>
        <p:nvSpPr>
          <p:cNvPr name="Shape 202" id="202"/>
          <p:cNvSpPr/>
          <p:nvPr/>
        </p:nvSpPr>
        <p:spPr>
          <a:xfrm>
            <a:off y="2498950" x="310025"/>
            <a:ext cy="535499" cx="554399"/>
          </a:xfrm>
          <a:prstGeom prst="ellipse">
            <a:avLst/>
          </a:prstGeom>
          <a:solidFill>
            <a:schemeClr val="lt2"/>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203" id="203"/>
          <p:cNvSpPr txBox="1"/>
          <p:nvPr/>
        </p:nvSpPr>
        <p:spPr>
          <a:xfrm>
            <a:off y="2563664" x="375785"/>
            <a:ext cy="338100" cx="526200"/>
          </a:xfrm>
          <a:prstGeom prst="rect">
            <a:avLst/>
          </a:prstGeom>
          <a:noFill/>
        </p:spPr>
        <p:txBody>
          <a:bodyPr bIns="91425" tIns="91425" lIns="91425" anchor="t" anchorCtr="0" rIns="91425">
            <a:spAutoFit/>
          </a:bodyPr>
          <a:lstStyle/>
          <a:p>
            <a:pPr rtl="0" lvl="0">
              <a:buNone/>
            </a:pPr>
            <a:r>
              <a:rPr lang="en" sz="1800" b="1"/>
              <a:t>P1</a:t>
            </a:r>
          </a:p>
        </p:txBody>
      </p:sp>
      <p:sp>
        <p:nvSpPr>
          <p:cNvPr name="Shape 204" id="204"/>
          <p:cNvSpPr/>
          <p:nvPr/>
        </p:nvSpPr>
        <p:spPr>
          <a:xfrm>
            <a:off y="2498950" x="995825"/>
            <a:ext cy="535499" cx="554399"/>
          </a:xfrm>
          <a:prstGeom prst="ellipse">
            <a:avLst/>
          </a:prstGeom>
          <a:solidFill>
            <a:srgbClr val="B6D7A8"/>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205" id="205"/>
          <p:cNvSpPr txBox="1"/>
          <p:nvPr/>
        </p:nvSpPr>
        <p:spPr>
          <a:xfrm>
            <a:off y="2563664" x="1061585"/>
            <a:ext cy="338100" cx="526200"/>
          </a:xfrm>
          <a:prstGeom prst="rect">
            <a:avLst/>
          </a:prstGeom>
          <a:noFill/>
        </p:spPr>
        <p:txBody>
          <a:bodyPr bIns="91425" tIns="91425" lIns="91425" anchor="t" anchorCtr="0" rIns="91425">
            <a:spAutoFit/>
          </a:bodyPr>
          <a:lstStyle/>
          <a:p>
            <a:pPr rtl="0" lvl="0">
              <a:buNone/>
            </a:pPr>
            <a:r>
              <a:rPr lang="en" sz="1800" b="1"/>
              <a:t>P2</a:t>
            </a:r>
          </a:p>
        </p:txBody>
      </p:sp>
      <p:sp>
        <p:nvSpPr>
          <p:cNvPr name="Shape 206" id="206"/>
          <p:cNvSpPr/>
          <p:nvPr/>
        </p:nvSpPr>
        <p:spPr>
          <a:xfrm>
            <a:off y="2498950" x="1681625"/>
            <a:ext cy="535499" cx="554399"/>
          </a:xfrm>
          <a:prstGeom prst="ellipse">
            <a:avLst/>
          </a:prstGeom>
          <a:solidFill>
            <a:srgbClr val="D9D9D9"/>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207" id="207"/>
          <p:cNvSpPr txBox="1"/>
          <p:nvPr/>
        </p:nvSpPr>
        <p:spPr>
          <a:xfrm>
            <a:off y="2563664" x="1747385"/>
            <a:ext cy="338100" cx="526200"/>
          </a:xfrm>
          <a:prstGeom prst="rect">
            <a:avLst/>
          </a:prstGeom>
          <a:noFill/>
        </p:spPr>
        <p:txBody>
          <a:bodyPr bIns="91425" tIns="91425" lIns="91425" anchor="t" anchorCtr="0" rIns="91425">
            <a:spAutoFit/>
          </a:bodyPr>
          <a:lstStyle/>
          <a:p>
            <a:pPr rtl="0" lvl="0">
              <a:buNone/>
            </a:pPr>
            <a:r>
              <a:rPr lang="en" sz="1800" b="1"/>
              <a:t>P3</a:t>
            </a:r>
          </a:p>
        </p:txBody>
      </p:sp>
      <p:sp>
        <p:nvSpPr>
          <p:cNvPr name="Shape 208" id="208"/>
          <p:cNvSpPr/>
          <p:nvPr/>
        </p:nvSpPr>
        <p:spPr>
          <a:xfrm>
            <a:off y="2498950" x="2367425"/>
            <a:ext cy="535499" cx="554399"/>
          </a:xfrm>
          <a:prstGeom prst="ellipse">
            <a:avLst/>
          </a:prstGeom>
          <a:solidFill>
            <a:srgbClr val="D9D9D9"/>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209" id="209"/>
          <p:cNvSpPr txBox="1"/>
          <p:nvPr/>
        </p:nvSpPr>
        <p:spPr>
          <a:xfrm>
            <a:off y="2563664" x="2433185"/>
            <a:ext cy="338100" cx="526200"/>
          </a:xfrm>
          <a:prstGeom prst="rect">
            <a:avLst/>
          </a:prstGeom>
          <a:noFill/>
        </p:spPr>
        <p:txBody>
          <a:bodyPr bIns="91425" tIns="91425" lIns="91425" anchor="t" anchorCtr="0" rIns="91425">
            <a:spAutoFit/>
          </a:bodyPr>
          <a:lstStyle/>
          <a:p>
            <a:pPr rtl="0" lvl="0">
              <a:buNone/>
            </a:pPr>
            <a:r>
              <a:rPr lang="en" sz="1800" b="1"/>
              <a:t>P4</a:t>
            </a:r>
          </a:p>
        </p:txBody>
      </p:sp>
      <p:sp>
        <p:nvSpPr>
          <p:cNvPr name="Shape 210" id="210"/>
          <p:cNvSpPr/>
          <p:nvPr/>
        </p:nvSpPr>
        <p:spPr>
          <a:xfrm>
            <a:off y="2498950" x="3053225"/>
            <a:ext cy="535499" cx="554399"/>
          </a:xfrm>
          <a:prstGeom prst="ellipse">
            <a:avLst/>
          </a:prstGeom>
          <a:solidFill>
            <a:srgbClr val="D9D9D9"/>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211" id="211"/>
          <p:cNvSpPr txBox="1"/>
          <p:nvPr/>
        </p:nvSpPr>
        <p:spPr>
          <a:xfrm>
            <a:off y="2563664" x="3118985"/>
            <a:ext cy="338100" cx="526200"/>
          </a:xfrm>
          <a:prstGeom prst="rect">
            <a:avLst/>
          </a:prstGeom>
          <a:noFill/>
        </p:spPr>
        <p:txBody>
          <a:bodyPr bIns="91425" tIns="91425" lIns="91425" anchor="t" anchorCtr="0" rIns="91425">
            <a:spAutoFit/>
          </a:bodyPr>
          <a:lstStyle/>
          <a:p>
            <a:pPr rtl="0" lvl="0">
              <a:buNone/>
            </a:pPr>
            <a:r>
              <a:rPr lang="en" sz="1800" b="1"/>
              <a:t>P5</a:t>
            </a:r>
          </a:p>
        </p:txBody>
      </p:sp>
      <p:sp>
        <p:nvSpPr>
          <p:cNvPr name="Shape 212" id="212"/>
          <p:cNvSpPr/>
          <p:nvPr/>
        </p:nvSpPr>
        <p:spPr>
          <a:xfrm>
            <a:off y="2448850" x="1586633"/>
            <a:ext cy="770399" cx="56399"/>
          </a:xfrm>
          <a:prstGeom prst="rect">
            <a:avLst/>
          </a:prstGeom>
          <a:solidFill>
            <a:srgbClr val="000000"/>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name="Shape 216" id="216"/>
        <p:cNvGrpSpPr/>
        <p:nvPr/>
      </p:nvGrpSpPr>
      <p:grpSpPr>
        <a:xfrm>
          <a:off y="0" x="0"/>
          <a:ext cy="0" cx="0"/>
          <a:chOff y="0" x="0"/>
          <a:chExt cy="0" cx="0"/>
        </a:xfrm>
      </p:grpSpPr>
      <p:sp>
        <p:nvSpPr>
          <p:cNvPr name="Shape 217" id="217"/>
          <p:cNvSpPr txBox="1"/>
          <p:nvPr>
            <p:ph type="title"/>
          </p:nvPr>
        </p:nvSpPr>
        <p:spPr>
          <a:xfrm>
            <a:off y="274637" x="457200"/>
            <a:ext cy="1522199" cx="8295300"/>
          </a:xfrm>
          <a:prstGeom prst="rect">
            <a:avLst/>
          </a:prstGeom>
        </p:spPr>
        <p:txBody>
          <a:bodyPr bIns="91425" tIns="91425" lIns="91425" anchor="b" anchorCtr="0" rIns="91425">
            <a:spAutoFit/>
          </a:bodyPr>
          <a:lstStyle/>
          <a:p>
            <a:pPr rtl="0" lvl="0">
              <a:buNone/>
            </a:pPr>
            <a:r>
              <a:rPr lang="en">
                <a:solidFill>
                  <a:schemeClr val="accent4"/>
                </a:solidFill>
              </a:rPr>
              <a:t>Search Space Pruning:</a:t>
            </a:r>
            <a:r>
              <a:rPr lang="en"/>
              <a:t>OSM</a:t>
            </a:r>
          </a:p>
        </p:txBody>
      </p:sp>
      <p:sp>
        <p:nvSpPr>
          <p:cNvPr name="Shape 218" id="218"/>
          <p:cNvSpPr txBox="1"/>
          <p:nvPr/>
        </p:nvSpPr>
        <p:spPr>
          <a:xfrm>
            <a:off y="4875743" x="932138"/>
            <a:ext cy="1136699" cx="7590600"/>
          </a:xfrm>
          <a:prstGeom prst="rect">
            <a:avLst/>
          </a:prstGeom>
          <a:noFill/>
          <a:ln w="9525" cap="flat">
            <a:solidFill>
              <a:srgbClr val="000000"/>
            </a:solidFill>
            <a:prstDash val="solid"/>
            <a:round/>
            <a:headEnd len="med" type="none" w="med"/>
            <a:tailEnd len="med" type="none" w="med"/>
          </a:ln>
        </p:spPr>
        <p:txBody>
          <a:bodyPr bIns="91425" tIns="91425" lIns="91425" anchor="ctr" anchorCtr="0" rIns="91425">
            <a:spAutoFit/>
          </a:bodyPr>
          <a:lstStyle/>
          <a:p>
            <a:pPr indent="-317500" algn="just" marL="457200" rtl="0" lvl="0">
              <a:buClr>
                <a:srgbClr val="000000"/>
              </a:buClr>
              <a:buSzPct val="129629"/>
              <a:buFont typeface="Arial"/>
              <a:buChar char="•"/>
            </a:pPr>
            <a:r>
              <a:rPr lang="en" sz="1800"/>
              <a:t>An order based Anti-Monotonic property can be formed.</a:t>
            </a:r>
          </a:p>
          <a:p>
            <a:r>
              <a:t/>
            </a:r>
          </a:p>
          <a:p>
            <a:pPr indent="-317500" algn="just" marL="457200" rtl="0" lvl="0">
              <a:buClr>
                <a:srgbClr val="000000"/>
              </a:buClr>
              <a:buSzPct val="129629"/>
              <a:buFont typeface="Arial"/>
              <a:buChar char="•"/>
            </a:pPr>
            <a:r>
              <a:rPr lang="en" sz="1800"/>
              <a:t>SUM satisfies this property and it is extended for MIN and MAX by handling corner cases.</a:t>
            </a:r>
          </a:p>
        </p:txBody>
      </p:sp>
      <p:sp>
        <p:nvSpPr>
          <p:cNvPr name="Shape 219" id="219"/>
          <p:cNvSpPr/>
          <p:nvPr/>
        </p:nvSpPr>
        <p:spPr>
          <a:xfrm flipH="1">
            <a:off y="6266150" x="8525010"/>
            <a:ext cy="582300" cx="610800"/>
          </a:xfrm>
          <a:prstGeom prst="rtTriangle">
            <a:avLst/>
          </a:prstGeom>
          <a:solidFill>
            <a:srgbClr val="000000"/>
          </a:solidFill>
          <a:ln w="19050" cap="flat">
            <a:solidFill>
              <a:srgbClr val="000000"/>
            </a:solidFill>
            <a:prstDash val="solid"/>
            <a:round/>
            <a:headEnd len="med" type="none" w="med"/>
            <a:tailEnd len="med" type="none" w="med"/>
          </a:ln>
        </p:spPr>
        <p:txBody>
          <a:bodyPr bIns="91425" tIns="91425" lIns="91425" anchor="ctr" anchorCtr="0" rIns="91425">
            <a:spAutoFit/>
          </a:bodyPr>
          <a:lstStyle/>
          <a:p/>
        </p:txBody>
      </p:sp>
      <p:sp>
        <p:nvSpPr>
          <p:cNvPr name="Shape 220" id="220"/>
          <p:cNvSpPr txBox="1"/>
          <p:nvPr/>
        </p:nvSpPr>
        <p:spPr>
          <a:xfrm>
            <a:off y="6532325" x="8736900"/>
            <a:ext cy="319499" cx="450899"/>
          </a:xfrm>
          <a:prstGeom prst="rect">
            <a:avLst/>
          </a:prstGeom>
          <a:noFill/>
        </p:spPr>
        <p:txBody>
          <a:bodyPr bIns="91425" tIns="91425" lIns="91425" anchor="ctr" anchorCtr="0" rIns="91425">
            <a:spAutoFit/>
          </a:bodyPr>
          <a:lstStyle/>
          <a:p>
            <a:pPr algn="ctr" rtl="0" lvl="0">
              <a:buNone/>
            </a:pPr>
            <a:r>
              <a:rPr lang="en" sz="2000">
                <a:solidFill>
                  <a:schemeClr val="accent4"/>
                </a:solidFill>
                <a:latin typeface="Impact"/>
                <a:ea typeface="Impact"/>
                <a:cs typeface="Impact"/>
                <a:sym typeface="Impact"/>
              </a:rPr>
              <a:t>6</a:t>
            </a:r>
          </a:p>
        </p:txBody>
      </p:sp>
      <p:sp>
        <p:nvSpPr>
          <p:cNvPr name="Shape 221" id="221"/>
          <p:cNvSpPr txBox="1"/>
          <p:nvPr/>
        </p:nvSpPr>
        <p:spPr>
          <a:xfrm>
            <a:off y="2167500" x="4380975"/>
            <a:ext cy="620399" cx="4349400"/>
          </a:xfrm>
          <a:prstGeom prst="rect">
            <a:avLst/>
          </a:prstGeom>
          <a:noFill/>
        </p:spPr>
        <p:txBody>
          <a:bodyPr bIns="91425" tIns="91425" lIns="91425" anchor="t" anchorCtr="0" rIns="91425">
            <a:spAutoFit/>
          </a:bodyPr>
          <a:lstStyle/>
          <a:p>
            <a:pPr rtl="0" lvl="0">
              <a:lnSpc>
                <a:spcPct val="115000"/>
              </a:lnSpc>
              <a:buNone/>
            </a:pPr>
            <a:r>
              <a:rPr lang="en" sz="1800"/>
              <a:t>Order the tuples arbitrarily as</a:t>
            </a:r>
          </a:p>
          <a:p>
            <a:pPr rtl="0" lvl="0">
              <a:lnSpc>
                <a:spcPct val="115000"/>
              </a:lnSpc>
              <a:buNone/>
            </a:pPr>
            <a:r>
              <a:rPr lang="en" sz="1800"/>
              <a:t>D</a:t>
            </a:r>
            <a:r>
              <a:rPr lang="en" baseline="-25000" sz="1800"/>
              <a:t>n</a:t>
            </a:r>
            <a:r>
              <a:rPr lang="en" sz="1800"/>
              <a:t> = {P1, P2, ..., Pn}</a:t>
            </a:r>
          </a:p>
          <a:p>
            <a:r>
              <a:t/>
            </a:r>
          </a:p>
          <a:p>
            <a:r>
              <a:t/>
            </a:r>
          </a:p>
        </p:txBody>
      </p:sp>
      <p:sp>
        <p:nvSpPr>
          <p:cNvPr name="Shape 222" id="222"/>
          <p:cNvSpPr txBox="1"/>
          <p:nvPr/>
        </p:nvSpPr>
        <p:spPr>
          <a:xfrm>
            <a:off y="2995788" x="4435525"/>
            <a:ext cy="699900" cx="1502999"/>
          </a:xfrm>
          <a:prstGeom prst="rect">
            <a:avLst/>
          </a:prstGeom>
          <a:noFill/>
          <a:ln w="9525" cap="flat">
            <a:solidFill>
              <a:srgbClr val="000000"/>
            </a:solidFill>
            <a:prstDash val="solid"/>
            <a:round/>
            <a:headEnd len="med" type="none" w="med"/>
            <a:tailEnd len="med" type="none" w="med"/>
          </a:ln>
        </p:spPr>
        <p:txBody>
          <a:bodyPr bIns="91425" tIns="91425" lIns="91425" anchor="ctr" anchorCtr="0" rIns="91425">
            <a:spAutoFit/>
          </a:bodyPr>
          <a:lstStyle/>
          <a:p>
            <a:pPr algn="ctr" rtl="0" lvl="0">
              <a:buNone/>
            </a:pPr>
            <a:r>
              <a:rPr lang="en" sz="1800"/>
              <a:t>Sky(Dn,k)</a:t>
            </a:r>
          </a:p>
        </p:txBody>
      </p:sp>
      <p:sp>
        <p:nvSpPr>
          <p:cNvPr name="Shape 223" id="223"/>
          <p:cNvSpPr txBox="1"/>
          <p:nvPr/>
        </p:nvSpPr>
        <p:spPr>
          <a:xfrm>
            <a:off y="3695700" x="4435525"/>
            <a:ext cy="385199" cx="1503300"/>
          </a:xfrm>
          <a:prstGeom prst="rect">
            <a:avLst/>
          </a:prstGeom>
          <a:noFill/>
          <a:ln w="9525" cap="flat">
            <a:solidFill>
              <a:srgbClr val="000000"/>
            </a:solidFill>
            <a:prstDash val="solid"/>
            <a:round/>
            <a:headEnd len="med" type="none" w="med"/>
            <a:tailEnd len="med" type="none" w="med"/>
          </a:ln>
        </p:spPr>
        <p:txBody>
          <a:bodyPr bIns="91425" tIns="91425" lIns="91425" anchor="t" anchorCtr="0" rIns="91425">
            <a:spAutoFit/>
          </a:bodyPr>
          <a:lstStyle/>
          <a:p>
            <a:pPr rtl="0" lvl="0">
              <a:buNone/>
            </a:pPr>
            <a:r>
              <a:rPr lang="en"/>
              <a:t>A; Pn is present </a:t>
            </a:r>
          </a:p>
        </p:txBody>
      </p:sp>
      <p:sp>
        <p:nvSpPr>
          <p:cNvPr name="Shape 224" id="224"/>
          <p:cNvSpPr txBox="1"/>
          <p:nvPr/>
        </p:nvSpPr>
        <p:spPr>
          <a:xfrm>
            <a:off y="4076700" x="4435525"/>
            <a:ext cy="385199" cx="1502999"/>
          </a:xfrm>
          <a:prstGeom prst="rect">
            <a:avLst/>
          </a:prstGeom>
          <a:noFill/>
          <a:ln w="9525" cap="flat">
            <a:solidFill>
              <a:srgbClr val="000000"/>
            </a:solidFill>
            <a:prstDash val="solid"/>
            <a:round/>
            <a:headEnd len="med" type="none" w="med"/>
            <a:tailEnd len="med" type="none" w="med"/>
          </a:ln>
        </p:spPr>
        <p:txBody>
          <a:bodyPr bIns="91425" tIns="91425" lIns="91425" anchor="t" anchorCtr="0" rIns="91425">
            <a:spAutoFit/>
          </a:bodyPr>
          <a:lstStyle/>
          <a:p>
            <a:pPr rtl="0" lvl="0">
              <a:buNone/>
            </a:pPr>
            <a:r>
              <a:rPr lang="en"/>
              <a:t>B; Pn is absent</a:t>
            </a:r>
          </a:p>
        </p:txBody>
      </p:sp>
      <p:sp>
        <p:nvSpPr>
          <p:cNvPr name="Shape 225" id="225"/>
          <p:cNvSpPr txBox="1"/>
          <p:nvPr/>
        </p:nvSpPr>
        <p:spPr>
          <a:xfrm>
            <a:off y="4076700" x="6645846"/>
            <a:ext cy="385199" cx="2414100"/>
          </a:xfrm>
          <a:prstGeom prst="rect">
            <a:avLst/>
          </a:prstGeom>
          <a:noFill/>
          <a:ln>
            <a:noFill/>
          </a:ln>
        </p:spPr>
        <p:txBody>
          <a:bodyPr bIns="91425" tIns="91425" lIns="91425" anchor="t" anchorCtr="0" rIns="91425">
            <a:spAutoFit/>
          </a:bodyPr>
          <a:lstStyle/>
          <a:p>
            <a:pPr rtl="0" lvl="0">
              <a:buNone/>
            </a:pPr>
            <a:r>
              <a:rPr lang="en" sz="1800"/>
              <a:t>Sky(D</a:t>
            </a:r>
            <a:r>
              <a:rPr lang="en" baseline="-25000" sz="1800"/>
              <a:t>n-1</a:t>
            </a:r>
            <a:r>
              <a:rPr lang="en" sz="1800"/>
              <a:t>, k)</a:t>
            </a:r>
          </a:p>
        </p:txBody>
      </p:sp>
      <p:sp>
        <p:nvSpPr>
          <p:cNvPr name="Shape 226" id="226"/>
          <p:cNvSpPr txBox="1"/>
          <p:nvPr/>
        </p:nvSpPr>
        <p:spPr>
          <a:xfrm>
            <a:off y="3695700" x="6645846"/>
            <a:ext cy="385199" cx="2402999"/>
          </a:xfrm>
          <a:prstGeom prst="rect">
            <a:avLst/>
          </a:prstGeom>
          <a:noFill/>
          <a:ln>
            <a:noFill/>
          </a:ln>
        </p:spPr>
        <p:txBody>
          <a:bodyPr bIns="91425" tIns="91425" lIns="91425" anchor="t" anchorCtr="0" rIns="91425">
            <a:spAutoFit/>
          </a:bodyPr>
          <a:lstStyle/>
          <a:p>
            <a:pPr rtl="0" lvl="0">
              <a:buNone/>
            </a:pPr>
            <a:r>
              <a:rPr lang="en" sz="1800"/>
              <a:t>Sky(D</a:t>
            </a:r>
            <a:r>
              <a:rPr lang="en" baseline="-25000" sz="1800"/>
              <a:t>n-1</a:t>
            </a:r>
            <a:r>
              <a:rPr lang="en" sz="1800"/>
              <a:t>, k-1) U {Pn}</a:t>
            </a:r>
          </a:p>
        </p:txBody>
      </p:sp>
      <p:cxnSp>
        <p:nvCxnSpPr>
          <p:cNvPr name="Shape 227" id="227"/>
          <p:cNvCxnSpPr>
            <a:stCxn id="226" idx="1"/>
            <a:endCxn id="223" idx="3"/>
          </p:cNvCxnSpPr>
          <p:nvPr/>
        </p:nvCxnSpPr>
        <p:spPr>
          <a:xfrm rot="10800000">
            <a:off y="3888299" x="5938825"/>
            <a:ext cy="0" cx="707021"/>
          </a:xfrm>
          <a:prstGeom prst="straightConnector1">
            <a:avLst/>
          </a:prstGeom>
          <a:noFill/>
          <a:ln w="19050" cap="flat">
            <a:solidFill>
              <a:schemeClr val="dk2"/>
            </a:solidFill>
            <a:prstDash val="solid"/>
            <a:round/>
            <a:headEnd len="lg" type="none" w="lg"/>
            <a:tailEnd len="lg" type="triangle" w="lg"/>
          </a:ln>
        </p:spPr>
      </p:cxnSp>
      <p:cxnSp>
        <p:nvCxnSpPr>
          <p:cNvPr name="Shape 228" id="228"/>
          <p:cNvCxnSpPr>
            <a:stCxn id="225" idx="1"/>
            <a:endCxn id="224" idx="3"/>
          </p:cNvCxnSpPr>
          <p:nvPr/>
        </p:nvCxnSpPr>
        <p:spPr>
          <a:xfrm rot="10800000">
            <a:off y="4269299" x="5938524"/>
            <a:ext cy="0" cx="707321"/>
          </a:xfrm>
          <a:prstGeom prst="straightConnector1">
            <a:avLst/>
          </a:prstGeom>
          <a:noFill/>
          <a:ln w="19050" cap="flat">
            <a:solidFill>
              <a:schemeClr val="dk2"/>
            </a:solidFill>
            <a:prstDash val="solid"/>
            <a:round/>
            <a:headEnd len="lg" type="none" w="lg"/>
            <a:tailEnd len="lg" type="triangle" w="lg"/>
          </a:ln>
        </p:spPr>
      </p:cxnSp>
      <p:sp>
        <p:nvSpPr>
          <p:cNvPr name="Shape 229" id="229"/>
          <p:cNvSpPr/>
          <p:nvPr/>
        </p:nvSpPr>
        <p:spPr>
          <a:xfrm>
            <a:off y="2498950" x="310025"/>
            <a:ext cy="535499" cx="554399"/>
          </a:xfrm>
          <a:prstGeom prst="ellipse">
            <a:avLst/>
          </a:prstGeom>
          <a:solidFill>
            <a:schemeClr val="lt2"/>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230" id="230"/>
          <p:cNvSpPr txBox="1"/>
          <p:nvPr/>
        </p:nvSpPr>
        <p:spPr>
          <a:xfrm>
            <a:off y="2563664" x="375785"/>
            <a:ext cy="338100" cx="526200"/>
          </a:xfrm>
          <a:prstGeom prst="rect">
            <a:avLst/>
          </a:prstGeom>
          <a:noFill/>
        </p:spPr>
        <p:txBody>
          <a:bodyPr bIns="91425" tIns="91425" lIns="91425" anchor="t" anchorCtr="0" rIns="91425">
            <a:spAutoFit/>
          </a:bodyPr>
          <a:lstStyle/>
          <a:p>
            <a:pPr rtl="0" lvl="0">
              <a:buNone/>
            </a:pPr>
            <a:r>
              <a:rPr lang="en" sz="1800" b="1"/>
              <a:t>P1</a:t>
            </a:r>
          </a:p>
        </p:txBody>
      </p:sp>
      <p:sp>
        <p:nvSpPr>
          <p:cNvPr name="Shape 231" id="231"/>
          <p:cNvSpPr/>
          <p:nvPr/>
        </p:nvSpPr>
        <p:spPr>
          <a:xfrm>
            <a:off y="2498950" x="995825"/>
            <a:ext cy="535499" cx="554399"/>
          </a:xfrm>
          <a:prstGeom prst="ellipse">
            <a:avLst/>
          </a:prstGeom>
          <a:solidFill>
            <a:srgbClr val="B6D7A8"/>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232" id="232"/>
          <p:cNvSpPr txBox="1"/>
          <p:nvPr/>
        </p:nvSpPr>
        <p:spPr>
          <a:xfrm>
            <a:off y="2563664" x="1061585"/>
            <a:ext cy="338100" cx="526200"/>
          </a:xfrm>
          <a:prstGeom prst="rect">
            <a:avLst/>
          </a:prstGeom>
          <a:noFill/>
        </p:spPr>
        <p:txBody>
          <a:bodyPr bIns="91425" tIns="91425" lIns="91425" anchor="t" anchorCtr="0" rIns="91425">
            <a:spAutoFit/>
          </a:bodyPr>
          <a:lstStyle/>
          <a:p>
            <a:pPr rtl="0" lvl="0">
              <a:buNone/>
            </a:pPr>
            <a:r>
              <a:rPr lang="en" sz="1800" b="1"/>
              <a:t>P2</a:t>
            </a:r>
          </a:p>
        </p:txBody>
      </p:sp>
      <p:sp>
        <p:nvSpPr>
          <p:cNvPr name="Shape 233" id="233"/>
          <p:cNvSpPr/>
          <p:nvPr/>
        </p:nvSpPr>
        <p:spPr>
          <a:xfrm>
            <a:off y="2498950" x="1681625"/>
            <a:ext cy="535499" cx="554399"/>
          </a:xfrm>
          <a:prstGeom prst="ellipse">
            <a:avLst/>
          </a:prstGeom>
          <a:solidFill>
            <a:srgbClr val="D9D9D9"/>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234" id="234"/>
          <p:cNvSpPr txBox="1"/>
          <p:nvPr/>
        </p:nvSpPr>
        <p:spPr>
          <a:xfrm>
            <a:off y="2563664" x="1747385"/>
            <a:ext cy="338100" cx="526200"/>
          </a:xfrm>
          <a:prstGeom prst="rect">
            <a:avLst/>
          </a:prstGeom>
          <a:noFill/>
        </p:spPr>
        <p:txBody>
          <a:bodyPr bIns="91425" tIns="91425" lIns="91425" anchor="t" anchorCtr="0" rIns="91425">
            <a:spAutoFit/>
          </a:bodyPr>
          <a:lstStyle/>
          <a:p>
            <a:pPr rtl="0" lvl="0">
              <a:buNone/>
            </a:pPr>
            <a:r>
              <a:rPr lang="en" sz="1800" b="1"/>
              <a:t>P3</a:t>
            </a:r>
          </a:p>
        </p:txBody>
      </p:sp>
      <p:sp>
        <p:nvSpPr>
          <p:cNvPr name="Shape 235" id="235"/>
          <p:cNvSpPr/>
          <p:nvPr/>
        </p:nvSpPr>
        <p:spPr>
          <a:xfrm>
            <a:off y="2498950" x="2367425"/>
            <a:ext cy="535499" cx="554399"/>
          </a:xfrm>
          <a:prstGeom prst="ellipse">
            <a:avLst/>
          </a:prstGeom>
          <a:solidFill>
            <a:srgbClr val="D9D9D9"/>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236" id="236"/>
          <p:cNvSpPr txBox="1"/>
          <p:nvPr/>
        </p:nvSpPr>
        <p:spPr>
          <a:xfrm>
            <a:off y="2563664" x="2433185"/>
            <a:ext cy="338100" cx="526200"/>
          </a:xfrm>
          <a:prstGeom prst="rect">
            <a:avLst/>
          </a:prstGeom>
          <a:noFill/>
        </p:spPr>
        <p:txBody>
          <a:bodyPr bIns="91425" tIns="91425" lIns="91425" anchor="t" anchorCtr="0" rIns="91425">
            <a:spAutoFit/>
          </a:bodyPr>
          <a:lstStyle/>
          <a:p>
            <a:pPr rtl="0" lvl="0">
              <a:buNone/>
            </a:pPr>
            <a:r>
              <a:rPr lang="en" sz="1800" b="1"/>
              <a:t>P4</a:t>
            </a:r>
          </a:p>
        </p:txBody>
      </p:sp>
      <p:sp>
        <p:nvSpPr>
          <p:cNvPr name="Shape 237" id="237"/>
          <p:cNvSpPr/>
          <p:nvPr/>
        </p:nvSpPr>
        <p:spPr>
          <a:xfrm>
            <a:off y="2498950" x="3053225"/>
            <a:ext cy="535499" cx="554399"/>
          </a:xfrm>
          <a:prstGeom prst="ellipse">
            <a:avLst/>
          </a:prstGeom>
          <a:solidFill>
            <a:srgbClr val="D9D9D9"/>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
        <p:nvSpPr>
          <p:cNvPr name="Shape 238" id="238"/>
          <p:cNvSpPr txBox="1"/>
          <p:nvPr/>
        </p:nvSpPr>
        <p:spPr>
          <a:xfrm>
            <a:off y="2563664" x="3118985"/>
            <a:ext cy="338100" cx="526200"/>
          </a:xfrm>
          <a:prstGeom prst="rect">
            <a:avLst/>
          </a:prstGeom>
          <a:noFill/>
        </p:spPr>
        <p:txBody>
          <a:bodyPr bIns="91425" tIns="91425" lIns="91425" anchor="t" anchorCtr="0" rIns="91425">
            <a:spAutoFit/>
          </a:bodyPr>
          <a:lstStyle/>
          <a:p>
            <a:pPr rtl="0" lvl="0">
              <a:buNone/>
            </a:pPr>
            <a:r>
              <a:rPr lang="en" sz="1800" b="1"/>
              <a:t>P5</a:t>
            </a:r>
          </a:p>
        </p:txBody>
      </p:sp>
      <p:sp>
        <p:nvSpPr>
          <p:cNvPr name="Shape 239" id="239"/>
          <p:cNvSpPr/>
          <p:nvPr/>
        </p:nvSpPr>
        <p:spPr>
          <a:xfrm>
            <a:off y="2448850" x="1586633"/>
            <a:ext cy="770399" cx="56399"/>
          </a:xfrm>
          <a:prstGeom prst="rect">
            <a:avLst/>
          </a:prstGeom>
          <a:solidFill>
            <a:srgbClr val="000000"/>
          </a:solidFill>
          <a:ln w="19050" cap="flat">
            <a:solidFill>
              <a:schemeClr val="dk2"/>
            </a:solidFill>
            <a:prstDash val="solid"/>
            <a:round/>
            <a:headEnd len="med" type="none" w="med"/>
            <a:tailEnd len="med" type="none" w="med"/>
          </a:ln>
        </p:spPr>
        <p:txBody>
          <a:bodyPr bIns="91425" tIns="91425" lIns="91425" anchor="ctr" anchorCtr="0" rIns="91425">
            <a:spAutoFit/>
          </a:bodyPr>
          <a:lstStyle/>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Custom 348">
      <a:dk1>
        <a:srgbClr val="000000"/>
      </a:dk1>
      <a:lt1>
        <a:srgbClr val="FFFFFF"/>
      </a:lt1>
      <a:dk2>
        <a:srgbClr val="191919"/>
      </a:dk2>
      <a:lt2>
        <a:srgbClr val="CCCCCC"/>
      </a:lt2>
      <a:accent1>
        <a:srgbClr val="7E5554"/>
      </a:accent1>
      <a:accent2>
        <a:srgbClr val="910A10"/>
      </a:accent2>
      <a:accent3>
        <a:srgbClr val="84294D"/>
      </a:accent3>
      <a:accent4>
        <a:srgbClr val="DA823B"/>
      </a:accent4>
      <a:accent5>
        <a:srgbClr val="625D3C"/>
      </a:accent5>
      <a:accent6>
        <a:srgbClr val="00384A"/>
      </a:accent6>
      <a:hlink>
        <a:srgbClr val="227A78"/>
      </a:hlink>
      <a:folHlink>
        <a:srgbClr val="39474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scaled="1" ang="16200000"/>
        </a:gradFill>
        <a:gradFill rotWithShape="1">
          <a:gsLst>
            <a:gs pos="0">
              <a:schemeClr val="phClr">
                <a:tint val="100000"/>
                <a:shade val="100000"/>
                <a:satMod val="130000"/>
              </a:schemeClr>
            </a:gs>
            <a:gs pos="100000">
              <a:schemeClr val="phClr">
                <a:tint val="50000"/>
                <a:shade val="100000"/>
                <a:satMod val="350000"/>
              </a:schemeClr>
            </a:gs>
          </a:gsLst>
          <a:lin scaled="0" ang="1620000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rotWithShape="0" dir="5400000" dist="20000" blurRad="40000">
              <a:srgbClr val="000000">
                <a:alpha val="38000"/>
              </a:srgbClr>
            </a:outerShdw>
          </a:effectLst>
        </a:effectStyle>
        <a:effectStyle>
          <a:effectLst>
            <a:outerShdw rotWithShape="0" dir="5400000" dist="23000" blurRad="40000">
              <a:srgbClr val="000000">
                <a:alpha val="35000"/>
              </a:srgbClr>
            </a:outerShdw>
          </a:effectLst>
        </a:effectStyle>
        <a:effectStyle>
          <a:effectLst>
            <a:outerShdw rotWithShape="0" dir="5400000" dist="23000" blurRad="40000">
              <a:srgbClr val="000000">
                <a:alpha val="35000"/>
              </a:srgbClr>
            </a:outerShdw>
          </a:effectLst>
          <a:scene3d>
            <a:camera prst="orthographicFront">
              <a:rot rev="0" lat="0" lon="0"/>
            </a:camera>
            <a:lightRig rig="threePt" dir="t">
              <a:rot rev="1200000" lat="0" lon="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t="-80000" r="50000"/>
          </a:path>
        </a:gradFill>
        <a:gradFill rotWithShape="1">
          <a:gsLst>
            <a:gs pos="0">
              <a:schemeClr val="phClr">
                <a:tint val="80000"/>
                <a:satMod val="300000"/>
              </a:schemeClr>
            </a:gs>
            <a:gs pos="100000">
              <a:schemeClr val="phClr">
                <a:shade val="30000"/>
                <a:satMod val="200000"/>
              </a:schemeClr>
            </a:gs>
          </a:gsLst>
          <a:path path="circle">
            <a:fillToRect b="50000" l="50000" t="50000" r="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