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38AC1-3D40-4622-AFBF-3411D9568E27}">
  <a:tblStyle styleId="{2F838AC1-3D40-4622-AFBF-3411D9568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9B5E70-A57A-47A8-AF2F-A72962384A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>
      <p:cViewPr varScale="1">
        <p:scale>
          <a:sx n="130" d="100"/>
          <a:sy n="130" d="100"/>
        </p:scale>
        <p:origin x="4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34625" y="64025"/>
            <a:ext cx="85977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Maverick: Discovering Exceptional Facts from Knowledge Graphs</a:t>
            </a:r>
            <a:endParaRPr sz="2200" b="1">
              <a:solidFill>
                <a:srgbClr val="C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Gensheng Zhang, Damian Jimenez, Chengkai Li</a:t>
            </a:r>
            <a:endParaRPr sz="1600">
              <a:solidFill>
                <a:srgbClr val="33333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t="7743" b="16344"/>
          <a:stretch/>
        </p:blipFill>
        <p:spPr>
          <a:xfrm>
            <a:off x="7514275" y="465125"/>
            <a:ext cx="1318050" cy="6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75" y="569025"/>
            <a:ext cx="1488324" cy="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261025" y="3992575"/>
            <a:ext cx="15159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99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Session 13</a:t>
            </a:r>
            <a:endParaRPr sz="1800">
              <a:solidFill>
                <a:srgbClr val="FFFFFF"/>
              </a:solidFill>
              <a:highlight>
                <a:srgbClr val="99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99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@Briargrove</a:t>
            </a:r>
            <a:endParaRPr sz="1800">
              <a:solidFill>
                <a:srgbClr val="FFFFFF"/>
              </a:solidFill>
              <a:highlight>
                <a:srgbClr val="99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99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10:30-12:30</a:t>
            </a:r>
            <a:endParaRPr sz="1800">
              <a:solidFill>
                <a:srgbClr val="FFFFFF"/>
              </a:solidFill>
              <a:highlight>
                <a:srgbClr val="99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00" y="1605288"/>
            <a:ext cx="5206275" cy="17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82225" y="1093825"/>
            <a:ext cx="4026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What is exceptional about G1?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158425" y="3968425"/>
            <a:ext cx="59703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was Brazil's first own goal in World Cup history.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Denzel Washington ... only the second black to win the Best Actor award.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Hillary Clinton becomes first female presidential nominee.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006" y="4053350"/>
            <a:ext cx="7905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93" y="4475350"/>
            <a:ext cx="771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518" y="4821162"/>
            <a:ext cx="9715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82225" y="3499750"/>
            <a:ext cx="4874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Exceptional facts in news articles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438275" y="1093825"/>
            <a:ext cx="2305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Applications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438275" y="3547450"/>
            <a:ext cx="370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How to discover these facts?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546550" y="1557200"/>
            <a:ext cx="3513600" cy="1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Computational Journalism: Fact-finding, Fact-checking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cleaning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Recommendations (Friends, news, products, …)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Palatino Linotype</vt:lpstr>
      <vt:lpstr>Arial</vt:lpstr>
      <vt:lpstr>Simple Light</vt:lpstr>
      <vt:lpstr>Maverick: Discovering Exceptional Facts from Knowledge Graphs Gensheng Zhang, Damian Jimenez, Chengkai Li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Maverick: Discovering Exceptional Facts from Knowledge Graphs Gensheng Zhang, Damian Jimenez, Chengkai Li </dc:title>
  <cp:lastModifiedBy>Li, Chengkai</cp:lastModifiedBy>
  <cp:revision>1</cp:revision>
  <dcterms:modified xsi:type="dcterms:W3CDTF">2018-06-05T10:05:03Z</dcterms:modified>
</cp:coreProperties>
</file>