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2C4C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460950" y="1848397"/>
            <a:ext cx="8222100" cy="838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Group 10:  Tap Tac Toe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06900" y="3086725"/>
            <a:ext cx="7930200" cy="432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Anthony Lam, Blake Keeling, Joel Garay, Trae Vaught, Caleb Clark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Purpose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Portable multiplayer game platform for networked play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Technologies Leveraged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LAMP Stack, MySQL, Cocoa, Java, JDBC, Apache, PHP, Swift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Architecture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Client-Server Modelling with a Repository Aspect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Teamwork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GroupMe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Google Documents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Github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Planning session following each TA meeting for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Team sessions for major hurdles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Workload Split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Backend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Frontend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XP Practices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Peer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Incremental Releases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Refactoring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Test-First Programming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Continuous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Lifelong Learning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Database Administration and Integration (Java via JDBC and PHP)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Socket (TCP/IP) Programming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Server Administration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Cocoa Toolchain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Swift (iOS programming language)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Parallelism/Concurrency with Serial Participants via Network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Cross-platform Systems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Version Control of Platform Specific Libraries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Management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Challenges of iOS development and iOS Toolchain (Cocoa)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Uncharted Waters (Learning new paradigms or techniques)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Flexibility/Adaptability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Cross Platform Compatibility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Resource Limitations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Cross-functional Teams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637275"/>
            <a:ext cx="8520600" cy="6078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And now for a brief demonstration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39925" y="3241600"/>
            <a:ext cx="8520600" cy="138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