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1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21"/>
    <p:restoredTop sz="94665"/>
  </p:normalViewPr>
  <p:slideViewPr>
    <p:cSldViewPr snapToGrid="0" snapToObjects="1">
      <p:cViewPr>
        <p:scale>
          <a:sx n="20" d="100"/>
          <a:sy n="20" d="100"/>
        </p:scale>
        <p:origin x="33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00E781-3D00-0D47-A567-282179358BD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358466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0E781-3D00-0D47-A567-282179358BD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131664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0E781-3D00-0D47-A567-282179358BD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57185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0E781-3D00-0D47-A567-282179358BD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327341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0E781-3D00-0D47-A567-282179358BD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389006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0E781-3D00-0D47-A567-282179358BD5}"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246701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0E781-3D00-0D47-A567-282179358BD5}" type="datetimeFigureOut">
              <a:rPr lang="en-US" smtClean="0"/>
              <a:t>5/28/19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215634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0E781-3D00-0D47-A567-282179358BD5}" type="datetimeFigureOut">
              <a:rPr lang="en-US" smtClean="0"/>
              <a:t>5/28/19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93302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0E781-3D00-0D47-A567-282179358BD5}" type="datetimeFigureOut">
              <a:rPr lang="en-US" smtClean="0"/>
              <a:t>5/28/19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53575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A00E781-3D00-0D47-A567-282179358BD5}"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50388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A00E781-3D00-0D47-A567-282179358BD5}"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E7953-ECD6-3248-9FBD-E250CA6CF5F3}" type="slidenum">
              <a:rPr lang="en-US" smtClean="0"/>
              <a:t>‹#›</a:t>
            </a:fld>
            <a:endParaRPr lang="en-US"/>
          </a:p>
        </p:txBody>
      </p:sp>
    </p:spTree>
    <p:extLst>
      <p:ext uri="{BB962C8B-B14F-4D97-AF65-F5344CB8AC3E}">
        <p14:creationId xmlns:p14="http://schemas.microsoft.com/office/powerpoint/2010/main" val="91236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A00E781-3D00-0D47-A567-282179358BD5}" type="datetimeFigureOut">
              <a:rPr lang="en-US" smtClean="0"/>
              <a:t>5/28/19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D2E7953-ECD6-3248-9FBD-E250CA6CF5F3}" type="slidenum">
              <a:rPr lang="en-US" smtClean="0"/>
              <a:t>‹#›</a:t>
            </a:fld>
            <a:endParaRPr lang="en-US"/>
          </a:p>
        </p:txBody>
      </p:sp>
    </p:spTree>
    <p:extLst>
      <p:ext uri="{BB962C8B-B14F-4D97-AF65-F5344CB8AC3E}">
        <p14:creationId xmlns:p14="http://schemas.microsoft.com/office/powerpoint/2010/main" val="215425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50305-D6B4-D442-9189-891FA9ABEE25}"/>
              </a:ext>
            </a:extLst>
          </p:cNvPr>
          <p:cNvSpPr/>
          <p:nvPr/>
        </p:nvSpPr>
        <p:spPr>
          <a:xfrm>
            <a:off x="946100" y="947056"/>
            <a:ext cx="28383012" cy="4583909"/>
          </a:xfrm>
          <a:prstGeom prst="rect">
            <a:avLst/>
          </a:prstGeom>
          <a:solidFill>
            <a:srgbClr val="437172"/>
          </a:solidFill>
          <a:ln>
            <a:noFill/>
          </a:ln>
        </p:spPr>
        <p:style>
          <a:lnRef idx="2">
            <a:schemeClr val="accent1">
              <a:shade val="50000"/>
            </a:schemeClr>
          </a:lnRef>
          <a:fillRef idx="1">
            <a:schemeClr val="accent1"/>
          </a:fillRef>
          <a:effectRef idx="0">
            <a:schemeClr val="accent1"/>
          </a:effectRef>
          <a:fontRef idx="minor">
            <a:schemeClr val="lt1"/>
          </a:fontRef>
        </p:style>
        <p:txBody>
          <a:bodyPr lIns="88303" tIns="44151" rIns="88303" bIns="44151" rtlCol="0" anchor="ctr"/>
          <a:lstStyle>
            <a:defPPr>
              <a:defRPr kern="1200" smtId="4294967295"/>
            </a:defPPr>
          </a:lstStyle>
          <a:p>
            <a:pPr algn="ctr"/>
            <a:endParaRPr lang="en-US" sz="6000" dirty="0"/>
          </a:p>
        </p:txBody>
      </p:sp>
      <p:sp>
        <p:nvSpPr>
          <p:cNvPr id="23" name="Title 11">
            <a:extLst>
              <a:ext uri="{FF2B5EF4-FFF2-40B4-BE49-F238E27FC236}">
                <a16:creationId xmlns:a16="http://schemas.microsoft.com/office/drawing/2014/main" id="{37A50321-ADF0-7443-8B93-AF8AFB89F3B6}"/>
              </a:ext>
            </a:extLst>
          </p:cNvPr>
          <p:cNvSpPr txBox="1"/>
          <p:nvPr/>
        </p:nvSpPr>
        <p:spPr>
          <a:xfrm>
            <a:off x="946100" y="1445530"/>
            <a:ext cx="28383012" cy="2337813"/>
          </a:xfrm>
          <a:prstGeom prst="rect">
            <a:avLst/>
          </a:prstGeom>
        </p:spPr>
        <p:txBody>
          <a:bodyPr lIns="88303" tIns="44151" rIns="88303" bIns="44151"/>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7000" b="1" dirty="0">
                <a:solidFill>
                  <a:schemeClr val="bg1"/>
                </a:solidFill>
                <a:latin typeface="Montserrat Extra Bold" panose="00000900000000000000" pitchFamily="50" charset="0"/>
              </a:rPr>
              <a:t>Air pollution source term estimation </a:t>
            </a:r>
          </a:p>
          <a:p>
            <a:r>
              <a:rPr lang="en-US" sz="7000" b="1" dirty="0">
                <a:solidFill>
                  <a:schemeClr val="bg1"/>
                </a:solidFill>
                <a:latin typeface="Montserrat Extra Bold" panose="00000900000000000000" pitchFamily="50" charset="0"/>
              </a:rPr>
              <a:t>using self-adaptive Evolutionary </a:t>
            </a:r>
            <a:r>
              <a:rPr lang="en-US" sz="7000" b="1" dirty="0" err="1">
                <a:solidFill>
                  <a:schemeClr val="bg1"/>
                </a:solidFill>
                <a:latin typeface="Montserrat Extra Bold" panose="00000900000000000000" pitchFamily="50" charset="0"/>
              </a:rPr>
              <a:t>multiobjective</a:t>
            </a:r>
            <a:r>
              <a:rPr lang="en-US" sz="7000" b="1" dirty="0">
                <a:solidFill>
                  <a:schemeClr val="bg1"/>
                </a:solidFill>
                <a:latin typeface="Montserrat Extra Bold" panose="00000900000000000000" pitchFamily="50" charset="0"/>
              </a:rPr>
              <a:t> optimization</a:t>
            </a:r>
          </a:p>
        </p:txBody>
      </p:sp>
      <p:sp>
        <p:nvSpPr>
          <p:cNvPr id="24" name="Text Placeholder 16">
            <a:extLst>
              <a:ext uri="{FF2B5EF4-FFF2-40B4-BE49-F238E27FC236}">
                <a16:creationId xmlns:a16="http://schemas.microsoft.com/office/drawing/2014/main" id="{16294803-0FC1-CC45-90FB-B06D0EA09726}"/>
              </a:ext>
            </a:extLst>
          </p:cNvPr>
          <p:cNvSpPr txBox="1"/>
          <p:nvPr/>
        </p:nvSpPr>
        <p:spPr>
          <a:xfrm>
            <a:off x="1348198" y="3690032"/>
            <a:ext cx="27980913" cy="1825024"/>
          </a:xfrm>
          <a:prstGeom prst="rect">
            <a:avLst/>
          </a:prstGeom>
        </p:spPr>
        <p:txBody>
          <a:bodyPr wrap="square" lIns="88303" tIns="44151" rIns="88303" bIns="44151">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defTabSz="457200">
              <a:spcAft>
                <a:spcPts val="600"/>
              </a:spcAft>
            </a:pPr>
            <a:r>
              <a:rPr lang="en-US" sz="2800" b="1" dirty="0">
                <a:solidFill>
                  <a:schemeClr val="bg1"/>
                </a:solidFill>
                <a:latin typeface="Montserrat Extra Bold" panose="00000900000000000000" pitchFamily="50" charset="0"/>
                <a:ea typeface="+mj-ea"/>
                <a:cs typeface="+mj-cs"/>
              </a:rPr>
              <a:t>Shai Kendler</a:t>
            </a:r>
            <a:r>
              <a:rPr lang="en-US" sz="2800" b="1" baseline="30000" dirty="0">
                <a:solidFill>
                  <a:schemeClr val="bg1"/>
                </a:solidFill>
                <a:latin typeface="Montserrat Extra Bold" panose="00000900000000000000" pitchFamily="50" charset="0"/>
                <a:ea typeface="+mj-ea"/>
                <a:cs typeface="+mj-cs"/>
              </a:rPr>
              <a:t>#,1,2</a:t>
            </a:r>
            <a:r>
              <a:rPr lang="en-US" sz="2800" b="1" dirty="0">
                <a:solidFill>
                  <a:schemeClr val="bg1"/>
                </a:solidFill>
                <a:latin typeface="Montserrat Extra Bold" panose="00000900000000000000" pitchFamily="50" charset="0"/>
                <a:ea typeface="+mj-ea"/>
                <a:cs typeface="+mj-cs"/>
              </a:rPr>
              <a:t>, Asaf Nebenzal</a:t>
            </a:r>
            <a:r>
              <a:rPr lang="en-US" sz="2800" b="1" baseline="30000" dirty="0">
                <a:solidFill>
                  <a:schemeClr val="bg1"/>
                </a:solidFill>
                <a:latin typeface="Montserrat Extra Bold" panose="00000900000000000000" pitchFamily="50" charset="0"/>
                <a:ea typeface="+mj-ea"/>
                <a:cs typeface="+mj-cs"/>
              </a:rPr>
              <a:t>3</a:t>
            </a:r>
            <a:r>
              <a:rPr lang="en-US" sz="2800" b="1" dirty="0">
                <a:solidFill>
                  <a:schemeClr val="bg1"/>
                </a:solidFill>
                <a:latin typeface="Montserrat Extra Bold" panose="00000900000000000000" pitchFamily="50" charset="0"/>
                <a:ea typeface="+mj-ea"/>
                <a:cs typeface="+mj-cs"/>
              </a:rPr>
              <a:t>, David Gold</a:t>
            </a:r>
            <a:r>
              <a:rPr lang="en-US" sz="2800" b="1" baseline="30000" dirty="0">
                <a:solidFill>
                  <a:schemeClr val="bg1"/>
                </a:solidFill>
                <a:latin typeface="Montserrat Extra Bold" panose="00000900000000000000" pitchFamily="50" charset="0"/>
                <a:ea typeface="+mj-ea"/>
                <a:cs typeface="+mj-cs"/>
              </a:rPr>
              <a:t>4</a:t>
            </a:r>
            <a:r>
              <a:rPr lang="en-US" sz="2800" b="1" dirty="0">
                <a:solidFill>
                  <a:schemeClr val="bg1"/>
                </a:solidFill>
                <a:latin typeface="Montserrat Extra Bold" panose="00000900000000000000" pitchFamily="50" charset="0"/>
                <a:ea typeface="+mj-ea"/>
                <a:cs typeface="+mj-cs"/>
              </a:rPr>
              <a:t>, Patrick. M. Reed</a:t>
            </a:r>
            <a:r>
              <a:rPr lang="en-US" sz="2800" b="1" baseline="30000" dirty="0">
                <a:solidFill>
                  <a:schemeClr val="bg1"/>
                </a:solidFill>
                <a:latin typeface="Montserrat Extra Bold" panose="00000900000000000000" pitchFamily="50" charset="0"/>
                <a:ea typeface="+mj-ea"/>
                <a:cs typeface="+mj-cs"/>
              </a:rPr>
              <a:t>4</a:t>
            </a:r>
            <a:r>
              <a:rPr lang="en-US" sz="2800" b="1" dirty="0">
                <a:solidFill>
                  <a:schemeClr val="bg1"/>
                </a:solidFill>
                <a:latin typeface="Montserrat Extra Bold" panose="00000900000000000000" pitchFamily="50" charset="0"/>
                <a:ea typeface="+mj-ea"/>
                <a:cs typeface="+mj-cs"/>
              </a:rPr>
              <a:t>, Barak Fishbain</a:t>
            </a:r>
            <a:r>
              <a:rPr lang="en-US" sz="2800" b="1" baseline="30000" dirty="0">
                <a:solidFill>
                  <a:schemeClr val="bg1"/>
                </a:solidFill>
                <a:latin typeface="Montserrat Extra Bold" panose="00000900000000000000" pitchFamily="50" charset="0"/>
                <a:ea typeface="+mj-ea"/>
                <a:cs typeface="+mj-cs"/>
              </a:rPr>
              <a:t>1</a:t>
            </a:r>
          </a:p>
          <a:p>
            <a:pPr indent="-342900" defTabSz="457200">
              <a:spcAft>
                <a:spcPts val="600"/>
              </a:spcAft>
              <a:buAutoNum type="arabicPeriod"/>
            </a:pPr>
            <a:r>
              <a:rPr lang="en-US" sz="2200" b="1" dirty="0">
                <a:solidFill>
                  <a:schemeClr val="bg1"/>
                </a:solidFill>
                <a:latin typeface="Montserrat Extra Bold" panose="00000900000000000000" pitchFamily="50" charset="0"/>
                <a:ea typeface="+mj-ea"/>
                <a:cs typeface="+mj-cs"/>
              </a:rPr>
              <a:t>Dept. of Environmental, Water and Agricultural Engineering, Faculty of Civil &amp; Environmental Engineering, Technion – Israeli Institute of  Technology, 2. Environmental physics department, Israel Institute for Biological Research, 3. Department of Mathematics, Technion – Israel Institute of Technology, 4. School of Civil and Environmental Engineering, Cornell University </a:t>
            </a:r>
          </a:p>
          <a:p>
            <a:pPr defTabSz="457200">
              <a:spcAft>
                <a:spcPts val="600"/>
              </a:spcAft>
            </a:pPr>
            <a:r>
              <a:rPr lang="en-US" sz="2200" b="1" dirty="0">
                <a:solidFill>
                  <a:schemeClr val="bg1"/>
                </a:solidFill>
                <a:latin typeface="Montserrat Extra Bold" panose="00000900000000000000" pitchFamily="50" charset="0"/>
                <a:ea typeface="+mj-ea"/>
                <a:cs typeface="+mj-cs"/>
              </a:rPr>
              <a:t># Corresponding authors: Prof. Shai Kendler - ikendler@gmail.com, Asaf Nebenzal - asaf.n@technion.ac.il</a:t>
            </a:r>
          </a:p>
        </p:txBody>
      </p:sp>
      <p:sp>
        <p:nvSpPr>
          <p:cNvPr id="25" name="Rectangle: Rounded Corners 41">
            <a:extLst>
              <a:ext uri="{FF2B5EF4-FFF2-40B4-BE49-F238E27FC236}">
                <a16:creationId xmlns:a16="http://schemas.microsoft.com/office/drawing/2014/main" id="{E924C054-5447-9C48-B8A3-336B2EBF80D4}"/>
              </a:ext>
            </a:extLst>
          </p:cNvPr>
          <p:cNvSpPr/>
          <p:nvPr/>
        </p:nvSpPr>
        <p:spPr>
          <a:xfrm>
            <a:off x="15527502" y="6144079"/>
            <a:ext cx="13801610" cy="22653468"/>
          </a:xfrm>
          <a:prstGeom prst="roundRect">
            <a:avLst>
              <a:gd name="adj" fmla="val 147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dirty="0"/>
          </a:p>
        </p:txBody>
      </p:sp>
      <p:sp>
        <p:nvSpPr>
          <p:cNvPr id="27" name="TextBox 26">
            <a:extLst>
              <a:ext uri="{FF2B5EF4-FFF2-40B4-BE49-F238E27FC236}">
                <a16:creationId xmlns:a16="http://schemas.microsoft.com/office/drawing/2014/main" id="{5B4BC834-9FEF-254D-B564-9ABD5888E895}"/>
              </a:ext>
            </a:extLst>
          </p:cNvPr>
          <p:cNvSpPr txBox="1"/>
          <p:nvPr/>
        </p:nvSpPr>
        <p:spPr>
          <a:xfrm>
            <a:off x="16167129" y="6717661"/>
            <a:ext cx="12792544" cy="830997"/>
          </a:xfrm>
          <a:prstGeom prst="rect">
            <a:avLst/>
          </a:prstGeom>
          <a:noFill/>
        </p:spPr>
        <p:txBody>
          <a:bodyPr wrap="square" rtlCol="0">
            <a:spAutoFit/>
          </a:bodyPr>
          <a:lstStyle>
            <a:defPPr>
              <a:defRPr kern="1200" smtId="4294967295"/>
            </a:defPPr>
          </a:lstStyle>
          <a:p>
            <a:r>
              <a:rPr lang="en-US" sz="4400" b="1" dirty="0">
                <a:solidFill>
                  <a:schemeClr val="tx1">
                    <a:lumMod val="75000"/>
                    <a:lumOff val="25000"/>
                  </a:schemeClr>
                </a:solidFill>
                <a:latin typeface="Montserrat Extra Bold" panose="00000900000000000000" pitchFamily="50" charset="0"/>
              </a:rPr>
              <a:t>Results &amp; </a:t>
            </a:r>
            <a:r>
              <a:rPr lang="en-US" sz="4800" b="1" dirty="0">
                <a:solidFill>
                  <a:schemeClr val="tx1">
                    <a:lumMod val="75000"/>
                    <a:lumOff val="25000"/>
                  </a:schemeClr>
                </a:solidFill>
                <a:latin typeface="Montserrat Extra Bold" panose="00000900000000000000" pitchFamily="50" charset="0"/>
              </a:rPr>
              <a:t>Discussion</a:t>
            </a:r>
            <a:endParaRPr lang="en-US" sz="4400" b="1" dirty="0">
              <a:solidFill>
                <a:schemeClr val="tx1">
                  <a:lumMod val="75000"/>
                  <a:lumOff val="25000"/>
                </a:schemeClr>
              </a:solidFill>
              <a:latin typeface="Montserrat Extra Bold" panose="00000900000000000000" pitchFamily="50" charset="0"/>
            </a:endParaRPr>
          </a:p>
        </p:txBody>
      </p:sp>
      <p:sp>
        <p:nvSpPr>
          <p:cNvPr id="28" name="Rectangle: Rounded Corners 38">
            <a:extLst>
              <a:ext uri="{FF2B5EF4-FFF2-40B4-BE49-F238E27FC236}">
                <a16:creationId xmlns:a16="http://schemas.microsoft.com/office/drawing/2014/main" id="{20E83595-1FFC-1147-82F2-4B8760F443F5}"/>
              </a:ext>
            </a:extLst>
          </p:cNvPr>
          <p:cNvSpPr/>
          <p:nvPr/>
        </p:nvSpPr>
        <p:spPr>
          <a:xfrm>
            <a:off x="946100" y="6301888"/>
            <a:ext cx="13801612" cy="10147163"/>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marL="0" algn="ctr" defTabSz="457200" rtl="0" eaLnBrk="1" latinLnBrk="0" hangingPunct="1"/>
            <a:endParaRPr lang="en-US" sz="6622" dirty="0"/>
          </a:p>
        </p:txBody>
      </p:sp>
      <p:sp>
        <p:nvSpPr>
          <p:cNvPr id="30" name="TextBox 29">
            <a:extLst>
              <a:ext uri="{FF2B5EF4-FFF2-40B4-BE49-F238E27FC236}">
                <a16:creationId xmlns:a16="http://schemas.microsoft.com/office/drawing/2014/main" id="{F1537B4D-6B69-4744-80D7-258B8444B63B}"/>
              </a:ext>
            </a:extLst>
          </p:cNvPr>
          <p:cNvSpPr txBox="1"/>
          <p:nvPr/>
        </p:nvSpPr>
        <p:spPr>
          <a:xfrm>
            <a:off x="1315541" y="6717661"/>
            <a:ext cx="12792544" cy="830997"/>
          </a:xfrm>
          <a:prstGeom prst="rect">
            <a:avLst/>
          </a:prstGeom>
          <a:noFill/>
        </p:spPr>
        <p:txBody>
          <a:bodyPr wrap="square" rtlCol="0">
            <a:spAutoFit/>
          </a:bodyPr>
          <a:lstStyle>
            <a:defPPr>
              <a:defRPr kern="1200" smtId="4294967295"/>
            </a:defPPr>
          </a:lstStyle>
          <a:p>
            <a:r>
              <a:rPr lang="en-US" sz="4800" b="1" dirty="0">
                <a:solidFill>
                  <a:schemeClr val="tx1">
                    <a:lumMod val="75000"/>
                    <a:lumOff val="25000"/>
                  </a:schemeClr>
                </a:solidFill>
                <a:latin typeface="Montserrat Extra Bold" panose="00000900000000000000" pitchFamily="50" charset="0"/>
              </a:rPr>
              <a:t>Introduction</a:t>
            </a:r>
            <a:endParaRPr lang="en-US" sz="4400" b="1" dirty="0">
              <a:solidFill>
                <a:schemeClr val="tx1">
                  <a:lumMod val="75000"/>
                  <a:lumOff val="25000"/>
                </a:schemeClr>
              </a:solidFill>
              <a:latin typeface="Montserrat Extra Bold" panose="00000900000000000000" pitchFamily="50" charset="0"/>
            </a:endParaRPr>
          </a:p>
        </p:txBody>
      </p:sp>
      <p:sp>
        <p:nvSpPr>
          <p:cNvPr id="31" name="Rectangle: Rounded Corners 70">
            <a:extLst>
              <a:ext uri="{FF2B5EF4-FFF2-40B4-BE49-F238E27FC236}">
                <a16:creationId xmlns:a16="http://schemas.microsoft.com/office/drawing/2014/main" id="{1D0E5518-A7DB-8846-B098-880EF3CA28E0}"/>
              </a:ext>
            </a:extLst>
          </p:cNvPr>
          <p:cNvSpPr/>
          <p:nvPr/>
        </p:nvSpPr>
        <p:spPr>
          <a:xfrm>
            <a:off x="15527502" y="36978059"/>
            <a:ext cx="13801610" cy="4878647"/>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p:sp>
        <p:nvSpPr>
          <p:cNvPr id="33" name="TextBox 32">
            <a:extLst>
              <a:ext uri="{FF2B5EF4-FFF2-40B4-BE49-F238E27FC236}">
                <a16:creationId xmlns:a16="http://schemas.microsoft.com/office/drawing/2014/main" id="{5A04CAAA-E6F1-434E-B097-1A1002D086AF}"/>
              </a:ext>
            </a:extLst>
          </p:cNvPr>
          <p:cNvSpPr txBox="1"/>
          <p:nvPr/>
        </p:nvSpPr>
        <p:spPr>
          <a:xfrm>
            <a:off x="16167129" y="37570572"/>
            <a:ext cx="12792544" cy="830997"/>
          </a:xfrm>
          <a:prstGeom prst="rect">
            <a:avLst/>
          </a:prstGeom>
          <a:noFill/>
        </p:spPr>
        <p:txBody>
          <a:bodyPr wrap="square" rtlCol="0">
            <a:spAutoFit/>
          </a:bodyPr>
          <a:lstStyle>
            <a:defPPr>
              <a:defRPr kern="1200" smtId="4294967295"/>
            </a:defPPr>
          </a:lstStyle>
          <a:p>
            <a:r>
              <a:rPr lang="en-US" sz="4800" b="1" dirty="0">
                <a:solidFill>
                  <a:schemeClr val="tx1">
                    <a:lumMod val="75000"/>
                    <a:lumOff val="25000"/>
                  </a:schemeClr>
                </a:solidFill>
                <a:latin typeface="Montserrat Extra Bold" panose="00000900000000000000" pitchFamily="50" charset="0"/>
              </a:rPr>
              <a:t>Acknowledgements</a:t>
            </a:r>
            <a:endParaRPr lang="en-US" sz="4400" b="1" dirty="0">
              <a:solidFill>
                <a:schemeClr val="tx1">
                  <a:lumMod val="75000"/>
                  <a:lumOff val="25000"/>
                </a:schemeClr>
              </a:solidFill>
              <a:latin typeface="Montserrat Extra Bold" panose="00000900000000000000" pitchFamily="50" charset="0"/>
            </a:endParaRPr>
          </a:p>
        </p:txBody>
      </p:sp>
      <p:sp>
        <p:nvSpPr>
          <p:cNvPr id="34" name="Rectangle: Rounded Corners 44">
            <a:extLst>
              <a:ext uri="{FF2B5EF4-FFF2-40B4-BE49-F238E27FC236}">
                <a16:creationId xmlns:a16="http://schemas.microsoft.com/office/drawing/2014/main" id="{CEBB67A1-8DD0-794F-8A2F-6E5BAEFF5A18}"/>
              </a:ext>
            </a:extLst>
          </p:cNvPr>
          <p:cNvSpPr/>
          <p:nvPr/>
        </p:nvSpPr>
        <p:spPr>
          <a:xfrm>
            <a:off x="15527502" y="29578078"/>
            <a:ext cx="13801610" cy="6619450"/>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p:sp>
        <p:nvSpPr>
          <p:cNvPr id="36" name="TextBox 35">
            <a:extLst>
              <a:ext uri="{FF2B5EF4-FFF2-40B4-BE49-F238E27FC236}">
                <a16:creationId xmlns:a16="http://schemas.microsoft.com/office/drawing/2014/main" id="{D86755E7-64A6-9849-B7E8-DF21D6D6C3D2}"/>
              </a:ext>
            </a:extLst>
          </p:cNvPr>
          <p:cNvSpPr txBox="1"/>
          <p:nvPr/>
        </p:nvSpPr>
        <p:spPr>
          <a:xfrm>
            <a:off x="16167129" y="30041017"/>
            <a:ext cx="12792544" cy="830997"/>
          </a:xfrm>
          <a:prstGeom prst="rect">
            <a:avLst/>
          </a:prstGeom>
          <a:noFill/>
        </p:spPr>
        <p:txBody>
          <a:bodyPr wrap="square" rtlCol="0">
            <a:spAutoFit/>
          </a:bodyPr>
          <a:lstStyle>
            <a:defPPr>
              <a:defRPr kern="1200" smtId="4294967295"/>
            </a:defPPr>
          </a:lstStyle>
          <a:p>
            <a:r>
              <a:rPr lang="en-US" sz="4800" b="1" dirty="0">
                <a:solidFill>
                  <a:schemeClr val="tx1">
                    <a:lumMod val="75000"/>
                    <a:lumOff val="25000"/>
                  </a:schemeClr>
                </a:solidFill>
                <a:latin typeface="Montserrat Extra Bold" panose="00000900000000000000" pitchFamily="50" charset="0"/>
              </a:rPr>
              <a:t>Conclusion</a:t>
            </a:r>
            <a:endParaRPr lang="en-US" sz="3311" b="1" dirty="0">
              <a:solidFill>
                <a:schemeClr val="tx1">
                  <a:lumMod val="75000"/>
                  <a:lumOff val="25000"/>
                </a:schemeClr>
              </a:solidFill>
              <a:latin typeface="Montserrat Extra Bold" panose="00000900000000000000" pitchFamily="50" charset="0"/>
            </a:endParaRPr>
          </a:p>
        </p:txBody>
      </p:sp>
      <p:sp>
        <p:nvSpPr>
          <p:cNvPr id="37" name="Rectangle: Rounded Corners 42">
            <a:extLst>
              <a:ext uri="{FF2B5EF4-FFF2-40B4-BE49-F238E27FC236}">
                <a16:creationId xmlns:a16="http://schemas.microsoft.com/office/drawing/2014/main" id="{8E84CFE0-FD97-5D4E-842D-02753453CB94}"/>
              </a:ext>
            </a:extLst>
          </p:cNvPr>
          <p:cNvSpPr/>
          <p:nvPr/>
        </p:nvSpPr>
        <p:spPr>
          <a:xfrm>
            <a:off x="946100" y="17219974"/>
            <a:ext cx="13801612" cy="24636733"/>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200" dirty="0">
              <a:solidFill>
                <a:schemeClr val="tx1">
                  <a:lumMod val="65000"/>
                  <a:lumOff val="35000"/>
                </a:schemeClr>
              </a:solidFill>
              <a:latin typeface="Montserrat Extra Bold" panose="00000900000000000000" pitchFamily="50" charset="0"/>
              <a:ea typeface="+mj-ea"/>
              <a:cs typeface="+mj-cs"/>
            </a:endParaRPr>
          </a:p>
        </p:txBody>
      </p:sp>
      <p:sp>
        <p:nvSpPr>
          <p:cNvPr id="39" name="TextBox 38">
            <a:extLst>
              <a:ext uri="{FF2B5EF4-FFF2-40B4-BE49-F238E27FC236}">
                <a16:creationId xmlns:a16="http://schemas.microsoft.com/office/drawing/2014/main" id="{2C6CDB6E-8658-EE46-B301-4B6144AC7DB2}"/>
              </a:ext>
            </a:extLst>
          </p:cNvPr>
          <p:cNvSpPr txBox="1"/>
          <p:nvPr/>
        </p:nvSpPr>
        <p:spPr>
          <a:xfrm>
            <a:off x="1315541" y="17946989"/>
            <a:ext cx="12792544" cy="769441"/>
          </a:xfrm>
          <a:prstGeom prst="rect">
            <a:avLst/>
          </a:prstGeom>
          <a:noFill/>
        </p:spPr>
        <p:txBody>
          <a:bodyPr wrap="square" rtlCol="0">
            <a:spAutoFit/>
          </a:bodyPr>
          <a:lstStyle>
            <a:defPPr>
              <a:defRPr kern="1200" smtId="4294967295"/>
            </a:defPPr>
          </a:lstStyle>
          <a:p>
            <a:r>
              <a:rPr lang="en-US" sz="4400" b="1" dirty="0">
                <a:solidFill>
                  <a:schemeClr val="tx1">
                    <a:lumMod val="75000"/>
                    <a:lumOff val="25000"/>
                  </a:schemeClr>
                </a:solidFill>
                <a:latin typeface="Montserrat Extra Bold" panose="00000900000000000000" pitchFamily="50" charset="0"/>
              </a:rPr>
              <a:t>Methodology</a:t>
            </a:r>
            <a:endParaRPr lang="en-US" sz="4000" b="1" dirty="0">
              <a:solidFill>
                <a:schemeClr val="tx1">
                  <a:lumMod val="75000"/>
                  <a:lumOff val="25000"/>
                </a:schemeClr>
              </a:solidFill>
              <a:latin typeface="Montserrat Extra Bold" panose="00000900000000000000" pitchFamily="50" charset="0"/>
            </a:endParaRPr>
          </a:p>
        </p:txBody>
      </p:sp>
      <p:pic>
        <p:nvPicPr>
          <p:cNvPr id="40" name="תמונה 1">
            <a:extLst>
              <a:ext uri="{FF2B5EF4-FFF2-40B4-BE49-F238E27FC236}">
                <a16:creationId xmlns:a16="http://schemas.microsoft.com/office/drawing/2014/main" id="{20DC2DC6-C389-6F44-8F52-ED7EDE9D777E}"/>
              </a:ext>
            </a:extLst>
          </p:cNvPr>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315540" y="1503777"/>
            <a:ext cx="2048145" cy="2218912"/>
          </a:xfrm>
          <a:prstGeom prst="rect">
            <a:avLst/>
          </a:prstGeom>
          <a:noFill/>
          <a:ln>
            <a:noFill/>
          </a:ln>
        </p:spPr>
      </p:pic>
      <p:sp>
        <p:nvSpPr>
          <p:cNvPr id="45" name="TextBox 44">
            <a:extLst>
              <a:ext uri="{FF2B5EF4-FFF2-40B4-BE49-F238E27FC236}">
                <a16:creationId xmlns:a16="http://schemas.microsoft.com/office/drawing/2014/main" id="{7B7762B4-942D-0A46-8B7B-BD3E8B46551C}"/>
              </a:ext>
            </a:extLst>
          </p:cNvPr>
          <p:cNvSpPr txBox="1"/>
          <p:nvPr/>
        </p:nvSpPr>
        <p:spPr>
          <a:xfrm>
            <a:off x="7543471" y="23760366"/>
            <a:ext cx="12792544" cy="646331"/>
          </a:xfrm>
          <a:prstGeom prst="rect">
            <a:avLst/>
          </a:prstGeom>
          <a:noFill/>
        </p:spPr>
        <p:txBody>
          <a:bodyPr wrap="square" rtlCol="0">
            <a:spAutoFit/>
          </a:bodyPr>
          <a:lstStyle>
            <a:defPPr>
              <a:defRPr kern="1200" smtId="4294967295"/>
            </a:defPPr>
          </a:lstStyle>
          <a:p>
            <a:r>
              <a:rPr lang="en-US" sz="3600" b="1" dirty="0">
                <a:solidFill>
                  <a:schemeClr val="tx1">
                    <a:lumMod val="65000"/>
                    <a:lumOff val="35000"/>
                  </a:schemeClr>
                </a:solidFill>
                <a:latin typeface="Montserrat Extra Bold" panose="00000900000000000000" pitchFamily="50" charset="0"/>
                <a:ea typeface="+mj-ea"/>
                <a:cs typeface="+mj-cs"/>
              </a:rPr>
              <a:t>What are Evolutionary Algorithms ?</a:t>
            </a:r>
          </a:p>
        </p:txBody>
      </p:sp>
      <p:sp>
        <p:nvSpPr>
          <p:cNvPr id="46" name="TextBox 45">
            <a:extLst>
              <a:ext uri="{FF2B5EF4-FFF2-40B4-BE49-F238E27FC236}">
                <a16:creationId xmlns:a16="http://schemas.microsoft.com/office/drawing/2014/main" id="{8DED73A7-1DCF-6F42-9C38-E59E1E5E169E}"/>
              </a:ext>
            </a:extLst>
          </p:cNvPr>
          <p:cNvSpPr txBox="1"/>
          <p:nvPr/>
        </p:nvSpPr>
        <p:spPr>
          <a:xfrm>
            <a:off x="1337313" y="7738877"/>
            <a:ext cx="12792544" cy="646331"/>
          </a:xfrm>
          <a:prstGeom prst="rect">
            <a:avLst/>
          </a:prstGeom>
          <a:noFill/>
        </p:spPr>
        <p:txBody>
          <a:bodyPr wrap="square" rtlCol="0">
            <a:spAutoFit/>
          </a:bodyPr>
          <a:lstStyle>
            <a:defPPr>
              <a:defRPr kern="1200" smtId="4294967295"/>
            </a:defPPr>
          </a:lstStyle>
          <a:p>
            <a:r>
              <a:rPr lang="en-US" sz="3600" b="1" dirty="0">
                <a:solidFill>
                  <a:schemeClr val="tx1">
                    <a:lumMod val="65000"/>
                    <a:lumOff val="35000"/>
                  </a:schemeClr>
                </a:solidFill>
                <a:latin typeface="Montserrat Extra Bold" panose="00000900000000000000" pitchFamily="50" charset="0"/>
                <a:ea typeface="+mj-ea"/>
                <a:cs typeface="+mj-cs"/>
              </a:rPr>
              <a:t>Source term estimation </a:t>
            </a:r>
          </a:p>
        </p:txBody>
      </p:sp>
      <p:sp>
        <p:nvSpPr>
          <p:cNvPr id="47" name="TextBox 46">
            <a:extLst>
              <a:ext uri="{FF2B5EF4-FFF2-40B4-BE49-F238E27FC236}">
                <a16:creationId xmlns:a16="http://schemas.microsoft.com/office/drawing/2014/main" id="{293030C0-190A-D64D-9EED-8F8929482BF4}"/>
              </a:ext>
            </a:extLst>
          </p:cNvPr>
          <p:cNvSpPr txBox="1"/>
          <p:nvPr/>
        </p:nvSpPr>
        <p:spPr>
          <a:xfrm>
            <a:off x="1348199" y="13983703"/>
            <a:ext cx="12792544" cy="646331"/>
          </a:xfrm>
          <a:prstGeom prst="rect">
            <a:avLst/>
          </a:prstGeom>
          <a:noFill/>
        </p:spPr>
        <p:txBody>
          <a:bodyPr wrap="square" rtlCol="0">
            <a:spAutoFit/>
          </a:bodyPr>
          <a:lstStyle>
            <a:defPPr>
              <a:defRPr kern="1200" smtId="4294967295"/>
            </a:defPPr>
          </a:lstStyle>
          <a:p>
            <a:r>
              <a:rPr lang="en-US" sz="3600" b="1" dirty="0">
                <a:solidFill>
                  <a:schemeClr val="tx1">
                    <a:lumMod val="65000"/>
                    <a:lumOff val="35000"/>
                  </a:schemeClr>
                </a:solidFill>
                <a:latin typeface="Montserrat Extra Bold" panose="00000900000000000000" pitchFamily="50" charset="0"/>
                <a:ea typeface="+mj-ea"/>
                <a:cs typeface="+mj-cs"/>
              </a:rPr>
              <a:t>Research objective</a:t>
            </a:r>
          </a:p>
        </p:txBody>
      </p:sp>
      <p:sp>
        <p:nvSpPr>
          <p:cNvPr id="29" name="TextBox 28">
            <a:extLst>
              <a:ext uri="{FF2B5EF4-FFF2-40B4-BE49-F238E27FC236}">
                <a16:creationId xmlns:a16="http://schemas.microsoft.com/office/drawing/2014/main" id="{C18BE7F1-A5A5-7544-AA63-A5085E7584A8}"/>
              </a:ext>
            </a:extLst>
          </p:cNvPr>
          <p:cNvSpPr txBox="1"/>
          <p:nvPr/>
        </p:nvSpPr>
        <p:spPr>
          <a:xfrm>
            <a:off x="1348199" y="18787348"/>
            <a:ext cx="12792544" cy="1200329"/>
          </a:xfrm>
          <a:prstGeom prst="rect">
            <a:avLst/>
          </a:prstGeom>
          <a:noFill/>
        </p:spPr>
        <p:txBody>
          <a:bodyPr wrap="square" rtlCol="0">
            <a:spAutoFit/>
          </a:bodyPr>
          <a:lstStyle>
            <a:defPPr>
              <a:defRPr kern="1200" smtId="4294967295"/>
            </a:defPPr>
          </a:lstStyle>
          <a:p>
            <a:r>
              <a:rPr lang="en-US" sz="3600" b="1" dirty="0">
                <a:solidFill>
                  <a:schemeClr val="tx1">
                    <a:lumMod val="65000"/>
                    <a:lumOff val="35000"/>
                  </a:schemeClr>
                </a:solidFill>
                <a:latin typeface="Montserrat Extra Bold" panose="00000900000000000000" pitchFamily="50" charset="0"/>
                <a:ea typeface="+mj-ea"/>
                <a:cs typeface="+mj-cs"/>
              </a:rPr>
              <a:t>What is a multi-objective optimization ? </a:t>
            </a:r>
          </a:p>
          <a:p>
            <a:endParaRPr lang="en-US" sz="3600" b="1" dirty="0">
              <a:solidFill>
                <a:schemeClr val="tx1">
                  <a:lumMod val="65000"/>
                  <a:lumOff val="35000"/>
                </a:schemeClr>
              </a:solidFill>
              <a:latin typeface="Montserrat Extra Bold" panose="00000900000000000000" pitchFamily="50" charset="0"/>
              <a:ea typeface="+mj-ea"/>
              <a:cs typeface="+mj-cs"/>
            </a:endParaRPr>
          </a:p>
        </p:txBody>
      </p:sp>
      <p:sp>
        <p:nvSpPr>
          <p:cNvPr id="48" name="Rectangle 47">
            <a:extLst>
              <a:ext uri="{FF2B5EF4-FFF2-40B4-BE49-F238E27FC236}">
                <a16:creationId xmlns:a16="http://schemas.microsoft.com/office/drawing/2014/main" id="{8CA7B53D-9EE1-A143-BE78-AB03601CF802}"/>
              </a:ext>
            </a:extLst>
          </p:cNvPr>
          <p:cNvSpPr/>
          <p:nvPr/>
        </p:nvSpPr>
        <p:spPr>
          <a:xfrm>
            <a:off x="-13064580" y="25164662"/>
            <a:ext cx="12792544" cy="2062103"/>
          </a:xfrm>
          <a:prstGeom prst="rect">
            <a:avLst/>
          </a:prstGeom>
        </p:spPr>
        <p:txBody>
          <a:bodyPr wrap="square">
            <a:spAutoFit/>
          </a:bodyPr>
          <a:lstStyle/>
          <a:p>
            <a:pPr algn="just"/>
            <a:r>
              <a:rPr lang="en-US" sz="3200" dirty="0">
                <a:solidFill>
                  <a:schemeClr val="tx1">
                    <a:lumMod val="65000"/>
                    <a:lumOff val="35000"/>
                  </a:schemeClr>
                </a:solidFill>
                <a:latin typeface="Montserrat Extra Bold" panose="00000900000000000000" pitchFamily="50" charset="0"/>
                <a:ea typeface="+mj-ea"/>
                <a:cs typeface="+mj-cs"/>
              </a:rPr>
              <a:t>The method searches for a set of leaks; each one of them has a typical emission rate and location. The optimal set results in a minimal difference between the sensors’ actual and computed readings, while maintaining a minimum number of active sources. </a:t>
            </a:r>
          </a:p>
        </p:txBody>
      </p:sp>
      <p:sp>
        <p:nvSpPr>
          <p:cNvPr id="49" name="Rectangle 48">
            <a:extLst>
              <a:ext uri="{FF2B5EF4-FFF2-40B4-BE49-F238E27FC236}">
                <a16:creationId xmlns:a16="http://schemas.microsoft.com/office/drawing/2014/main" id="{12A1DC66-A0E3-D14A-A3B1-11D7987B9B7D}"/>
              </a:ext>
            </a:extLst>
          </p:cNvPr>
          <p:cNvSpPr/>
          <p:nvPr/>
        </p:nvSpPr>
        <p:spPr>
          <a:xfrm>
            <a:off x="16167129" y="31225123"/>
            <a:ext cx="12759885" cy="3539430"/>
          </a:xfrm>
          <a:prstGeom prst="rect">
            <a:avLst/>
          </a:prstGeom>
        </p:spPr>
        <p:txBody>
          <a:bodyPr wrap="square">
            <a:spAutoFit/>
          </a:bodyPr>
          <a:lstStyle/>
          <a:p>
            <a:pPr indent="-457200" algn="just">
              <a:buFont typeface="Arial" panose="020B0604020202020204" pitchFamily="34" charset="0"/>
              <a:buChar char="•"/>
            </a:pPr>
            <a:r>
              <a:rPr lang="en-US" sz="3200" dirty="0">
                <a:solidFill>
                  <a:schemeClr val="tx1">
                    <a:lumMod val="65000"/>
                    <a:lumOff val="35000"/>
                  </a:schemeClr>
                </a:solidFill>
                <a:latin typeface="Montserrat Extra Bold" panose="00000900000000000000" pitchFamily="50" charset="0"/>
                <a:ea typeface="+mj-ea"/>
                <a:cs typeface="+mj-cs"/>
              </a:rPr>
              <a:t>The method was tested in a simulated 600m</a:t>
            </a:r>
            <a:r>
              <a:rPr lang="en-US" sz="3200" baseline="30000" dirty="0">
                <a:solidFill>
                  <a:schemeClr val="tx1">
                    <a:lumMod val="65000"/>
                    <a:lumOff val="35000"/>
                  </a:schemeClr>
                </a:solidFill>
                <a:latin typeface="Montserrat Extra Bold" panose="00000900000000000000" pitchFamily="50" charset="0"/>
                <a:ea typeface="+mj-ea"/>
                <a:cs typeface="+mj-cs"/>
              </a:rPr>
              <a:t>2</a:t>
            </a:r>
            <a:r>
              <a:rPr lang="en-US" sz="3200" dirty="0">
                <a:solidFill>
                  <a:schemeClr val="tx1">
                    <a:lumMod val="65000"/>
                    <a:lumOff val="35000"/>
                  </a:schemeClr>
                </a:solidFill>
                <a:latin typeface="Montserrat Extra Bold" panose="00000900000000000000" pitchFamily="50" charset="0"/>
                <a:ea typeface="+mj-ea"/>
                <a:cs typeface="+mj-cs"/>
              </a:rPr>
              <a:t> flat terrene with 0-9 sources. The results show that the method is effective, and the main limitation is the number of sensors and their locations relative to the leaks.</a:t>
            </a:r>
          </a:p>
          <a:p>
            <a:pPr indent="-457200" algn="just">
              <a:buFont typeface="Arial" panose="020B0604020202020204" pitchFamily="34" charset="0"/>
              <a:buChar char="•"/>
            </a:pPr>
            <a:r>
              <a:rPr lang="en-US" sz="3200" dirty="0" err="1">
                <a:solidFill>
                  <a:schemeClr val="tx1">
                    <a:lumMod val="65000"/>
                    <a:lumOff val="35000"/>
                  </a:schemeClr>
                </a:solidFill>
                <a:latin typeface="Montserrat Extra Bold" panose="00000900000000000000" pitchFamily="50" charset="0"/>
              </a:rPr>
              <a:t>multiobjective</a:t>
            </a:r>
            <a:r>
              <a:rPr lang="en-US" sz="3200" dirty="0">
                <a:solidFill>
                  <a:schemeClr val="tx1">
                    <a:lumMod val="65000"/>
                    <a:lumOff val="35000"/>
                  </a:schemeClr>
                </a:solidFill>
                <a:latin typeface="Montserrat Extra Bold" panose="00000900000000000000" pitchFamily="50" charset="0"/>
              </a:rPr>
              <a:t> optimization allows decision makers to simultaneously optimize across multiple performance criteria discover sets of optimal tradeoffs. </a:t>
            </a:r>
          </a:p>
          <a:p>
            <a:pPr indent="-457200" algn="just">
              <a:buFont typeface="Arial" panose="020B0604020202020204" pitchFamily="34" charset="0"/>
              <a:buChar char="•"/>
            </a:pPr>
            <a:r>
              <a:rPr lang="en-US" sz="3200" dirty="0">
                <a:solidFill>
                  <a:schemeClr val="tx1">
                    <a:lumMod val="65000"/>
                    <a:lumOff val="35000"/>
                  </a:schemeClr>
                </a:solidFill>
                <a:latin typeface="Montserrat Extra Bold" panose="00000900000000000000" pitchFamily="50" charset="0"/>
                <a:ea typeface="+mj-ea"/>
                <a:cs typeface="+mj-cs"/>
              </a:rPr>
              <a:t> </a:t>
            </a:r>
          </a:p>
        </p:txBody>
      </p:sp>
      <p:grpSp>
        <p:nvGrpSpPr>
          <p:cNvPr id="75" name="Group 74">
            <a:extLst>
              <a:ext uri="{FF2B5EF4-FFF2-40B4-BE49-F238E27FC236}">
                <a16:creationId xmlns:a16="http://schemas.microsoft.com/office/drawing/2014/main" id="{240764C1-C3C3-A54D-8C51-8A37841D03E7}"/>
              </a:ext>
            </a:extLst>
          </p:cNvPr>
          <p:cNvGrpSpPr/>
          <p:nvPr/>
        </p:nvGrpSpPr>
        <p:grpSpPr>
          <a:xfrm>
            <a:off x="16167129" y="31153651"/>
            <a:ext cx="320525" cy="592171"/>
            <a:chOff x="20776018" y="11146389"/>
            <a:chExt cx="808075" cy="1904265"/>
          </a:xfrm>
        </p:grpSpPr>
        <p:grpSp>
          <p:nvGrpSpPr>
            <p:cNvPr id="67" name="Group 66">
              <a:extLst>
                <a:ext uri="{FF2B5EF4-FFF2-40B4-BE49-F238E27FC236}">
                  <a16:creationId xmlns:a16="http://schemas.microsoft.com/office/drawing/2014/main" id="{734EDD22-F850-544E-B303-87793026DED2}"/>
                </a:ext>
              </a:extLst>
            </p:cNvPr>
            <p:cNvGrpSpPr/>
            <p:nvPr/>
          </p:nvGrpSpPr>
          <p:grpSpPr>
            <a:xfrm>
              <a:off x="20776018" y="11146389"/>
              <a:ext cx="808075" cy="1904265"/>
              <a:chOff x="17373600" y="11473410"/>
              <a:chExt cx="808075" cy="1904265"/>
            </a:xfrm>
            <a:solidFill>
              <a:srgbClr val="437172"/>
            </a:solidFill>
          </p:grpSpPr>
          <p:sp>
            <p:nvSpPr>
              <p:cNvPr id="54" name="Rectangle 53">
                <a:extLst>
                  <a:ext uri="{FF2B5EF4-FFF2-40B4-BE49-F238E27FC236}">
                    <a16:creationId xmlns:a16="http://schemas.microsoft.com/office/drawing/2014/main" id="{3CD98206-5EC3-3F4B-A4A6-30E7074CE2F0}"/>
                  </a:ext>
                </a:extLst>
              </p:cNvPr>
              <p:cNvSpPr/>
              <p:nvPr/>
            </p:nvSpPr>
            <p:spPr>
              <a:xfrm>
                <a:off x="17373600" y="12780335"/>
                <a:ext cx="597340" cy="5973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8B65FA9-10E7-C041-9631-D63003B1C14E}"/>
                  </a:ext>
                </a:extLst>
              </p:cNvPr>
              <p:cNvSpPr/>
              <p:nvPr/>
            </p:nvSpPr>
            <p:spPr>
              <a:xfrm>
                <a:off x="18002905" y="12780335"/>
                <a:ext cx="178770" cy="5973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apezoid 56">
                <a:extLst>
                  <a:ext uri="{FF2B5EF4-FFF2-40B4-BE49-F238E27FC236}">
                    <a16:creationId xmlns:a16="http://schemas.microsoft.com/office/drawing/2014/main" id="{EE10984C-834D-1D47-AF74-539E49B4F8C6}"/>
                  </a:ext>
                </a:extLst>
              </p:cNvPr>
              <p:cNvSpPr/>
              <p:nvPr/>
            </p:nvSpPr>
            <p:spPr>
              <a:xfrm>
                <a:off x="17502149" y="11992805"/>
                <a:ext cx="340242" cy="75545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loud Callout 64">
                <a:extLst>
                  <a:ext uri="{FF2B5EF4-FFF2-40B4-BE49-F238E27FC236}">
                    <a16:creationId xmlns:a16="http://schemas.microsoft.com/office/drawing/2014/main" id="{9F2A8D28-9DA8-3840-9BD7-FF04FEDBD72F}"/>
                  </a:ext>
                </a:extLst>
              </p:cNvPr>
              <p:cNvSpPr/>
              <p:nvPr/>
            </p:nvSpPr>
            <p:spPr>
              <a:xfrm>
                <a:off x="17483500" y="11473410"/>
                <a:ext cx="613115" cy="519395"/>
              </a:xfrm>
              <a:prstGeom prst="cloudCallo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6EE576E4-0660-F148-8A21-9A7293AB4617}"/>
                </a:ext>
              </a:extLst>
            </p:cNvPr>
            <p:cNvGrpSpPr/>
            <p:nvPr/>
          </p:nvGrpSpPr>
          <p:grpSpPr>
            <a:xfrm>
              <a:off x="20892317" y="12610600"/>
              <a:ext cx="352492" cy="287976"/>
              <a:chOff x="18243071" y="13064412"/>
              <a:chExt cx="1647484" cy="1502212"/>
            </a:xfrm>
          </p:grpSpPr>
          <p:sp>
            <p:nvSpPr>
              <p:cNvPr id="61" name="Rounded Rectangle 60">
                <a:extLst>
                  <a:ext uri="{FF2B5EF4-FFF2-40B4-BE49-F238E27FC236}">
                    <a16:creationId xmlns:a16="http://schemas.microsoft.com/office/drawing/2014/main" id="{C8086712-9045-804B-85EF-044F101EF64E}"/>
                  </a:ext>
                </a:extLst>
              </p:cNvPr>
              <p:cNvSpPr/>
              <p:nvPr/>
            </p:nvSpPr>
            <p:spPr>
              <a:xfrm>
                <a:off x="18243072" y="13887832"/>
                <a:ext cx="732029" cy="6787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67A6F32E-CAEC-E444-9B55-AF0354C722D2}"/>
                  </a:ext>
                </a:extLst>
              </p:cNvPr>
              <p:cNvSpPr/>
              <p:nvPr/>
            </p:nvSpPr>
            <p:spPr>
              <a:xfrm>
                <a:off x="19158526" y="13883844"/>
                <a:ext cx="732029" cy="6787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A5633976-76B5-9345-B4E8-FDD1C266976D}"/>
                  </a:ext>
                </a:extLst>
              </p:cNvPr>
              <p:cNvSpPr/>
              <p:nvPr/>
            </p:nvSpPr>
            <p:spPr>
              <a:xfrm>
                <a:off x="19158526" y="13064412"/>
                <a:ext cx="732029" cy="6787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2FF4A7A9-5391-B244-AF16-7ABAD893D948}"/>
                  </a:ext>
                </a:extLst>
              </p:cNvPr>
              <p:cNvSpPr/>
              <p:nvPr/>
            </p:nvSpPr>
            <p:spPr>
              <a:xfrm>
                <a:off x="18243071" y="13064412"/>
                <a:ext cx="732029" cy="67879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6" name="TextBox 75">
            <a:extLst>
              <a:ext uri="{FF2B5EF4-FFF2-40B4-BE49-F238E27FC236}">
                <a16:creationId xmlns:a16="http://schemas.microsoft.com/office/drawing/2014/main" id="{A25E3E72-D355-FE41-A662-A9ED079146D6}"/>
              </a:ext>
            </a:extLst>
          </p:cNvPr>
          <p:cNvSpPr txBox="1"/>
          <p:nvPr/>
        </p:nvSpPr>
        <p:spPr>
          <a:xfrm>
            <a:off x="1454066" y="8575521"/>
            <a:ext cx="12408393" cy="5262979"/>
          </a:xfrm>
          <a:prstGeom prst="rect">
            <a:avLst/>
          </a:prstGeom>
          <a:noFill/>
        </p:spPr>
        <p:txBody>
          <a:bodyPr wrap="square" rtlCol="0">
            <a:spAutoFit/>
          </a:bodyPr>
          <a:lstStyle>
            <a:defPPr>
              <a:defRPr kern="1200" smtId="4294967295"/>
            </a:defPPr>
          </a:lstStyle>
          <a:p>
            <a:pPr marL="457200" indent="-457200" algn="just">
              <a:buFont typeface="Arial" panose="020B0604020202020204" pitchFamily="34" charset="0"/>
              <a:buChar char="•"/>
            </a:pPr>
            <a:r>
              <a:rPr lang="en-US" sz="2800" dirty="0">
                <a:solidFill>
                  <a:schemeClr val="tx1">
                    <a:lumMod val="65000"/>
                    <a:lumOff val="35000"/>
                  </a:schemeClr>
                </a:solidFill>
                <a:latin typeface="Montserrat Extra Bold" panose="00000900000000000000" pitchFamily="50" charset="0"/>
                <a:ea typeface="+mj-ea"/>
                <a:cs typeface="+mj-cs"/>
              </a:rPr>
              <a:t>A leak of various chemicals from industrial activity may harm humans and the environment. </a:t>
            </a:r>
          </a:p>
          <a:p>
            <a:pPr marL="457200" indent="-457200" algn="just">
              <a:buFont typeface="Arial" panose="020B0604020202020204" pitchFamily="34" charset="0"/>
              <a:buChar char="•"/>
            </a:pPr>
            <a:r>
              <a:rPr lang="en-US" sz="2800" dirty="0">
                <a:solidFill>
                  <a:schemeClr val="tx1">
                    <a:lumMod val="65000"/>
                    <a:lumOff val="35000"/>
                  </a:schemeClr>
                </a:solidFill>
                <a:latin typeface="Montserrat Extra Bold" panose="00000900000000000000" pitchFamily="50" charset="0"/>
                <a:ea typeface="+mj-ea"/>
                <a:cs typeface="+mj-cs"/>
              </a:rPr>
              <a:t>The first line of defense, before prioritizing any mitigating steps, is detection of the resulted plume and mapping the contamination level, using a network of sensors.</a:t>
            </a:r>
          </a:p>
          <a:p>
            <a:pPr marL="457200" indent="-457200" algn="just">
              <a:buFont typeface="Arial" panose="020B0604020202020204" pitchFamily="34" charset="0"/>
              <a:buChar char="•"/>
            </a:pPr>
            <a:r>
              <a:rPr lang="en-US" sz="2800" dirty="0">
                <a:solidFill>
                  <a:schemeClr val="tx1">
                    <a:lumMod val="65000"/>
                    <a:lumOff val="35000"/>
                  </a:schemeClr>
                </a:solidFill>
                <a:latin typeface="Montserrat Extra Bold" panose="00000900000000000000" pitchFamily="50" charset="0"/>
                <a:ea typeface="+mj-ea"/>
                <a:cs typeface="+mj-cs"/>
              </a:rPr>
              <a:t>Large number of sensors are typically needed for mapping of high </a:t>
            </a:r>
            <a:r>
              <a:rPr lang="en-US" sz="2800" dirty="0" err="1">
                <a:solidFill>
                  <a:schemeClr val="tx1">
                    <a:lumMod val="65000"/>
                    <a:lumOff val="35000"/>
                  </a:schemeClr>
                </a:solidFill>
                <a:latin typeface="Montserrat Extra Bold" panose="00000900000000000000" pitchFamily="50" charset="0"/>
                <a:ea typeface="+mj-ea"/>
                <a:cs typeface="+mj-cs"/>
              </a:rPr>
              <a:t>spatio</a:t>
            </a:r>
            <a:r>
              <a:rPr lang="en-US" sz="2800" dirty="0">
                <a:solidFill>
                  <a:schemeClr val="tx1">
                    <a:lumMod val="65000"/>
                    <a:lumOff val="35000"/>
                  </a:schemeClr>
                </a:solidFill>
                <a:latin typeface="Montserrat Extra Bold" panose="00000900000000000000" pitchFamily="50" charset="0"/>
                <a:ea typeface="+mj-ea"/>
                <a:cs typeface="+mj-cs"/>
              </a:rPr>
              <a:t>-temporal resolution.</a:t>
            </a:r>
          </a:p>
          <a:p>
            <a:pPr marL="457200" indent="-457200" algn="just">
              <a:buFont typeface="Arial" panose="020B0604020202020204" pitchFamily="34" charset="0"/>
              <a:buChar char="•"/>
            </a:pPr>
            <a:r>
              <a:rPr lang="en-US" sz="2800" dirty="0">
                <a:solidFill>
                  <a:schemeClr val="tx1">
                    <a:lumMod val="65000"/>
                    <a:lumOff val="35000"/>
                  </a:schemeClr>
                </a:solidFill>
                <a:latin typeface="Montserrat Extra Bold" panose="00000900000000000000" pitchFamily="50" charset="0"/>
                <a:ea typeface="+mj-ea"/>
                <a:cs typeface="+mj-cs"/>
              </a:rPr>
              <a:t>An alternative approach is to locate the leak source and flow rate (i.e., source term), and use it as an input for an atmospheric dispersion model to generate spatial dense pollution maps. </a:t>
            </a:r>
          </a:p>
          <a:p>
            <a:pPr marL="457200" indent="-457200" algn="just">
              <a:buFont typeface="Arial" panose="020B0604020202020204" pitchFamily="34" charset="0"/>
              <a:buChar char="•"/>
            </a:pPr>
            <a:r>
              <a:rPr lang="en-US" sz="2800" i="1" dirty="0">
                <a:solidFill>
                  <a:schemeClr val="bg1"/>
                </a:solidFill>
                <a:latin typeface="Montserrat Extra Bold" panose="00000900000000000000" pitchFamily="50" charset="0"/>
                <a:ea typeface="+mj-ea"/>
                <a:cs typeface="+mj-cs"/>
              </a:rPr>
              <a:t>A careful deployment of a network of sensors can provide an accurate depiction of the contamination levels in the field.</a:t>
            </a:r>
          </a:p>
        </p:txBody>
      </p:sp>
      <p:sp>
        <p:nvSpPr>
          <p:cNvPr id="77" name="TextBox 76">
            <a:extLst>
              <a:ext uri="{FF2B5EF4-FFF2-40B4-BE49-F238E27FC236}">
                <a16:creationId xmlns:a16="http://schemas.microsoft.com/office/drawing/2014/main" id="{3B8FB9E2-98E2-9E4E-A45B-15439719F92C}"/>
              </a:ext>
            </a:extLst>
          </p:cNvPr>
          <p:cNvSpPr txBox="1"/>
          <p:nvPr/>
        </p:nvSpPr>
        <p:spPr>
          <a:xfrm>
            <a:off x="1454065" y="14729363"/>
            <a:ext cx="12408393" cy="1384995"/>
          </a:xfrm>
          <a:prstGeom prst="rect">
            <a:avLst/>
          </a:prstGeom>
          <a:noFill/>
        </p:spPr>
        <p:txBody>
          <a:bodyPr wrap="square" rtlCol="0">
            <a:spAutoFit/>
          </a:bodyPr>
          <a:lstStyle>
            <a:defPPr>
              <a:defRPr kern="1200" smtId="4294967295"/>
            </a:defPPr>
          </a:lstStyle>
          <a:p>
            <a:pPr algn="just"/>
            <a:r>
              <a:rPr lang="en-US" sz="2800" dirty="0">
                <a:solidFill>
                  <a:schemeClr val="tx1">
                    <a:lumMod val="65000"/>
                    <a:lumOff val="35000"/>
                  </a:schemeClr>
                </a:solidFill>
                <a:latin typeface="Montserrat Extra Bold" panose="00000900000000000000" pitchFamily="50" charset="0"/>
                <a:ea typeface="+mj-ea"/>
                <a:cs typeface="+mj-cs"/>
              </a:rPr>
              <a:t>Using simulations of a flat industrial site to estimate the source term in the case of multiple leaks, using a state of the art evolutionary </a:t>
            </a:r>
            <a:r>
              <a:rPr lang="en-US" sz="2800" dirty="0" err="1">
                <a:solidFill>
                  <a:schemeClr val="tx1">
                    <a:lumMod val="65000"/>
                    <a:lumOff val="35000"/>
                  </a:schemeClr>
                </a:solidFill>
                <a:latin typeface="Montserrat Extra Bold" panose="00000900000000000000" pitchFamily="50" charset="0"/>
                <a:ea typeface="+mj-ea"/>
                <a:cs typeface="+mj-cs"/>
              </a:rPr>
              <a:t>multiobjective</a:t>
            </a:r>
            <a:r>
              <a:rPr lang="en-US" sz="2800" dirty="0">
                <a:solidFill>
                  <a:schemeClr val="tx1">
                    <a:lumMod val="65000"/>
                    <a:lumOff val="35000"/>
                  </a:schemeClr>
                </a:solidFill>
                <a:latin typeface="Montserrat Extra Bold" panose="00000900000000000000" pitchFamily="50" charset="0"/>
                <a:ea typeface="+mj-ea"/>
                <a:cs typeface="+mj-cs"/>
              </a:rPr>
              <a:t> search coupled with a Gaussian plume dispersion model.</a:t>
            </a:r>
          </a:p>
        </p:txBody>
      </p:sp>
      <p:sp>
        <p:nvSpPr>
          <p:cNvPr id="78" name="TextBox 77">
            <a:extLst>
              <a:ext uri="{FF2B5EF4-FFF2-40B4-BE49-F238E27FC236}">
                <a16:creationId xmlns:a16="http://schemas.microsoft.com/office/drawing/2014/main" id="{45292343-A308-7D44-873F-11243D937D9E}"/>
              </a:ext>
            </a:extLst>
          </p:cNvPr>
          <p:cNvSpPr txBox="1"/>
          <p:nvPr/>
        </p:nvSpPr>
        <p:spPr>
          <a:xfrm>
            <a:off x="1457610" y="19493858"/>
            <a:ext cx="9526771" cy="1569660"/>
          </a:xfrm>
          <a:prstGeom prst="rect">
            <a:avLst/>
          </a:prstGeom>
          <a:noFill/>
        </p:spPr>
        <p:txBody>
          <a:bodyPr wrap="square" rtlCol="0">
            <a:spAutoFit/>
          </a:bodyPr>
          <a:lstStyle>
            <a:defPPr>
              <a:defRPr kern="1200" smtId="4294967295"/>
            </a:defPPr>
          </a:lstStyle>
          <a:p>
            <a:pPr algn="just"/>
            <a:r>
              <a:rPr lang="en-US" sz="3200" dirty="0" err="1">
                <a:solidFill>
                  <a:schemeClr val="tx1">
                    <a:lumMod val="65000"/>
                    <a:lumOff val="35000"/>
                  </a:schemeClr>
                </a:solidFill>
                <a:latin typeface="Montserrat Extra Bold" panose="00000900000000000000" pitchFamily="50" charset="0"/>
                <a:ea typeface="+mj-ea"/>
                <a:cs typeface="+mj-cs"/>
              </a:rPr>
              <a:t>multiobjective</a:t>
            </a:r>
            <a:r>
              <a:rPr lang="en-US" sz="3200" dirty="0">
                <a:solidFill>
                  <a:schemeClr val="tx1">
                    <a:lumMod val="65000"/>
                    <a:lumOff val="35000"/>
                  </a:schemeClr>
                </a:solidFill>
                <a:latin typeface="Montserrat Extra Bold" panose="00000900000000000000" pitchFamily="50" charset="0"/>
                <a:ea typeface="+mj-ea"/>
                <a:cs typeface="+mj-cs"/>
              </a:rPr>
              <a:t> optimization allows decision makers to simultaneously optimize across multiple performance criteria discover sets of optimal tradeoffs. </a:t>
            </a:r>
          </a:p>
        </p:txBody>
      </p:sp>
      <p:sp>
        <p:nvSpPr>
          <p:cNvPr id="326" name="TextBox 325">
            <a:extLst>
              <a:ext uri="{FF2B5EF4-FFF2-40B4-BE49-F238E27FC236}">
                <a16:creationId xmlns:a16="http://schemas.microsoft.com/office/drawing/2014/main" id="{C77B5FBC-5B44-A748-A5B6-2FD240DCE98B}"/>
              </a:ext>
            </a:extLst>
          </p:cNvPr>
          <p:cNvSpPr txBox="1"/>
          <p:nvPr/>
        </p:nvSpPr>
        <p:spPr>
          <a:xfrm>
            <a:off x="1348198" y="31071681"/>
            <a:ext cx="12792544" cy="646331"/>
          </a:xfrm>
          <a:prstGeom prst="rect">
            <a:avLst/>
          </a:prstGeom>
          <a:noFill/>
        </p:spPr>
        <p:txBody>
          <a:bodyPr wrap="square" rtlCol="0">
            <a:spAutoFit/>
          </a:bodyPr>
          <a:lstStyle>
            <a:defPPr>
              <a:defRPr kern="1200" smtId="4294967295"/>
            </a:defPPr>
          </a:lstStyle>
          <a:p>
            <a:r>
              <a:rPr lang="en-US" sz="3600" b="1" dirty="0">
                <a:solidFill>
                  <a:schemeClr val="tx1">
                    <a:lumMod val="65000"/>
                    <a:lumOff val="35000"/>
                  </a:schemeClr>
                </a:solidFill>
                <a:latin typeface="Montserrat Extra Bold" panose="00000900000000000000" pitchFamily="50" charset="0"/>
                <a:ea typeface="+mj-ea"/>
                <a:cs typeface="+mj-cs"/>
              </a:rPr>
              <a:t>Simulation set</a:t>
            </a:r>
          </a:p>
        </p:txBody>
      </p:sp>
      <p:sp>
        <p:nvSpPr>
          <p:cNvPr id="351" name="TextBox 350">
            <a:extLst>
              <a:ext uri="{FF2B5EF4-FFF2-40B4-BE49-F238E27FC236}">
                <a16:creationId xmlns:a16="http://schemas.microsoft.com/office/drawing/2014/main" id="{78195E6A-6727-4D4E-AACC-07734F59D071}"/>
              </a:ext>
            </a:extLst>
          </p:cNvPr>
          <p:cNvSpPr txBox="1"/>
          <p:nvPr/>
        </p:nvSpPr>
        <p:spPr>
          <a:xfrm>
            <a:off x="7055551" y="24472415"/>
            <a:ext cx="7447691" cy="4031873"/>
          </a:xfrm>
          <a:prstGeom prst="rect">
            <a:avLst/>
          </a:prstGeom>
          <a:noFill/>
        </p:spPr>
        <p:txBody>
          <a:bodyPr wrap="square" rtlCol="0">
            <a:spAutoFit/>
          </a:bodyPr>
          <a:lstStyle>
            <a:defPPr>
              <a:defRPr kern="1200" smtId="4294967295"/>
            </a:defPPr>
          </a:lstStyle>
          <a:p>
            <a:pPr algn="just"/>
            <a:r>
              <a:rPr lang="en-US" sz="3200" dirty="0">
                <a:solidFill>
                  <a:schemeClr val="tx1">
                    <a:lumMod val="65000"/>
                    <a:lumOff val="35000"/>
                  </a:schemeClr>
                </a:solidFill>
                <a:latin typeface="Montserrat Extra Bold" panose="00000900000000000000" pitchFamily="50" charset="0"/>
                <a:ea typeface="+mj-ea"/>
                <a:cs typeface="+mj-cs"/>
              </a:rPr>
              <a:t>we wish to find the best combination of elements that maximizes some fitness function</a:t>
            </a:r>
          </a:p>
          <a:p>
            <a:pPr algn="just"/>
            <a:r>
              <a:rPr lang="en-US" sz="3200" dirty="0">
                <a:solidFill>
                  <a:schemeClr val="tx1">
                    <a:lumMod val="65000"/>
                    <a:lumOff val="35000"/>
                  </a:schemeClr>
                </a:solidFill>
                <a:latin typeface="Montserrat Extra Bold" panose="00000900000000000000" pitchFamily="50" charset="0"/>
                <a:ea typeface="+mj-ea"/>
                <a:cs typeface="+mj-cs"/>
              </a:rPr>
              <a:t>fitter members will survive and proliferate, while unfit members will die off and not contribute to the gene pool of further generations, much like in natural selection.</a:t>
            </a:r>
          </a:p>
          <a:p>
            <a:pPr algn="just"/>
            <a:endParaRPr lang="en-US" sz="3200" dirty="0">
              <a:solidFill>
                <a:schemeClr val="tx1">
                  <a:lumMod val="65000"/>
                  <a:lumOff val="35000"/>
                </a:schemeClr>
              </a:solidFill>
              <a:latin typeface="Montserrat Extra Bold" panose="00000900000000000000" pitchFamily="50" charset="0"/>
              <a:ea typeface="+mj-ea"/>
              <a:cs typeface="+mj-cs"/>
            </a:endParaRPr>
          </a:p>
        </p:txBody>
      </p:sp>
      <p:grpSp>
        <p:nvGrpSpPr>
          <p:cNvPr id="361" name="Group 360">
            <a:extLst>
              <a:ext uri="{FF2B5EF4-FFF2-40B4-BE49-F238E27FC236}">
                <a16:creationId xmlns:a16="http://schemas.microsoft.com/office/drawing/2014/main" id="{4CD6A572-642F-0046-97B0-3591DCD62B9F}"/>
              </a:ext>
            </a:extLst>
          </p:cNvPr>
          <p:cNvGrpSpPr/>
          <p:nvPr/>
        </p:nvGrpSpPr>
        <p:grpSpPr>
          <a:xfrm>
            <a:off x="728485" y="21841659"/>
            <a:ext cx="6700742" cy="6760470"/>
            <a:chOff x="8346514" y="20607969"/>
            <a:chExt cx="6700742" cy="6760470"/>
          </a:xfrm>
        </p:grpSpPr>
        <p:pic>
          <p:nvPicPr>
            <p:cNvPr id="44" name="תמונה 5">
              <a:extLst>
                <a:ext uri="{FF2B5EF4-FFF2-40B4-BE49-F238E27FC236}">
                  <a16:creationId xmlns:a16="http://schemas.microsoft.com/office/drawing/2014/main" id="{3992B636-9670-4440-AB2A-FDC0AE847AA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46514" y="20607969"/>
              <a:ext cx="6700742" cy="2512779"/>
            </a:xfrm>
            <a:prstGeom prst="rect">
              <a:avLst/>
            </a:prstGeom>
          </p:spPr>
        </p:pic>
        <p:pic>
          <p:nvPicPr>
            <p:cNvPr id="350" name="Picture 349">
              <a:extLst>
                <a:ext uri="{FF2B5EF4-FFF2-40B4-BE49-F238E27FC236}">
                  <a16:creationId xmlns:a16="http://schemas.microsoft.com/office/drawing/2014/main" id="{84813A6F-F435-3B4F-BCA9-22CBE0E5186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910162" y="23282629"/>
              <a:ext cx="5658505" cy="3644461"/>
            </a:xfrm>
            <a:prstGeom prst="rect">
              <a:avLst/>
            </a:prstGeom>
          </p:spPr>
        </p:pic>
        <p:grpSp>
          <p:nvGrpSpPr>
            <p:cNvPr id="356" name="Group 355">
              <a:extLst>
                <a:ext uri="{FF2B5EF4-FFF2-40B4-BE49-F238E27FC236}">
                  <a16:creationId xmlns:a16="http://schemas.microsoft.com/office/drawing/2014/main" id="{8F948256-973D-3D40-A547-BDBDF0373F7E}"/>
                </a:ext>
              </a:extLst>
            </p:cNvPr>
            <p:cNvGrpSpPr/>
            <p:nvPr/>
          </p:nvGrpSpPr>
          <p:grpSpPr>
            <a:xfrm>
              <a:off x="8918182" y="26963153"/>
              <a:ext cx="5642463" cy="405286"/>
              <a:chOff x="8670621" y="26994327"/>
              <a:chExt cx="6055795" cy="405286"/>
            </a:xfrm>
          </p:grpSpPr>
          <p:sp>
            <p:nvSpPr>
              <p:cNvPr id="354" name="Rectangle: Rounded Corners 44">
                <a:extLst>
                  <a:ext uri="{FF2B5EF4-FFF2-40B4-BE49-F238E27FC236}">
                    <a16:creationId xmlns:a16="http://schemas.microsoft.com/office/drawing/2014/main" id="{7E1EA6CE-25FE-B64F-ACC9-1F817C20E5D1}"/>
                  </a:ext>
                </a:extLst>
              </p:cNvPr>
              <p:cNvSpPr/>
              <p:nvPr/>
            </p:nvSpPr>
            <p:spPr>
              <a:xfrm>
                <a:off x="8670621" y="26994327"/>
                <a:ext cx="5956574" cy="400110"/>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p:sp>
            <p:nvSpPr>
              <p:cNvPr id="355" name="TextBox 354">
                <a:extLst>
                  <a:ext uri="{FF2B5EF4-FFF2-40B4-BE49-F238E27FC236}">
                    <a16:creationId xmlns:a16="http://schemas.microsoft.com/office/drawing/2014/main" id="{6A565D75-9929-CE46-834D-95E2AB7202EC}"/>
                  </a:ext>
                </a:extLst>
              </p:cNvPr>
              <p:cNvSpPr txBox="1"/>
              <p:nvPr/>
            </p:nvSpPr>
            <p:spPr>
              <a:xfrm>
                <a:off x="8696302" y="26999503"/>
                <a:ext cx="6030114" cy="400110"/>
              </a:xfrm>
              <a:prstGeom prst="rect">
                <a:avLst/>
              </a:prstGeom>
              <a:noFill/>
            </p:spPr>
            <p:txBody>
              <a:bodyPr wrap="square" rtlCol="0">
                <a:spAutoFit/>
              </a:bodyPr>
              <a:lstStyle>
                <a:defPPr>
                  <a:defRPr kern="1200" smtId="4294967295"/>
                </a:defPPr>
              </a:lstStyle>
              <a:p>
                <a:pPr algn="just"/>
                <a:r>
                  <a:rPr lang="en-US" sz="2000" b="1" dirty="0">
                    <a:solidFill>
                      <a:schemeClr val="tx1">
                        <a:lumMod val="65000"/>
                        <a:lumOff val="35000"/>
                      </a:schemeClr>
                    </a:solidFill>
                    <a:latin typeface="Montserrat Extra Bold" panose="00000900000000000000" pitchFamily="50" charset="0"/>
                    <a:ea typeface="+mj-ea"/>
                    <a:cs typeface="+mj-cs"/>
                  </a:rPr>
                  <a:t>Figure 2. </a:t>
                </a:r>
                <a:r>
                  <a:rPr lang="en-US" dirty="0">
                    <a:solidFill>
                      <a:schemeClr val="tx1">
                        <a:lumMod val="65000"/>
                        <a:lumOff val="35000"/>
                      </a:schemeClr>
                    </a:solidFill>
                    <a:latin typeface="Montserrat Extra Bold" panose="00000900000000000000" pitchFamily="50" charset="0"/>
                    <a:ea typeface="+mj-ea"/>
                    <a:cs typeface="+mj-cs"/>
                  </a:rPr>
                  <a:t>A general scheme of an Evolutionary Algorithm</a:t>
                </a:r>
                <a:endParaRPr lang="en-US" sz="2000" dirty="0">
                  <a:solidFill>
                    <a:schemeClr val="tx1">
                      <a:lumMod val="65000"/>
                      <a:lumOff val="35000"/>
                    </a:schemeClr>
                  </a:solidFill>
                  <a:latin typeface="Montserrat Extra Bold" panose="00000900000000000000" pitchFamily="50" charset="0"/>
                  <a:ea typeface="+mj-ea"/>
                  <a:cs typeface="+mj-cs"/>
                </a:endParaRPr>
              </a:p>
            </p:txBody>
          </p:sp>
        </p:grpSp>
      </p:grpSp>
      <p:grpSp>
        <p:nvGrpSpPr>
          <p:cNvPr id="382" name="Group 381">
            <a:extLst>
              <a:ext uri="{FF2B5EF4-FFF2-40B4-BE49-F238E27FC236}">
                <a16:creationId xmlns:a16="http://schemas.microsoft.com/office/drawing/2014/main" id="{A008ABE3-CCAF-DC4F-8929-53F545207458}"/>
              </a:ext>
            </a:extLst>
          </p:cNvPr>
          <p:cNvGrpSpPr/>
          <p:nvPr/>
        </p:nvGrpSpPr>
        <p:grpSpPr>
          <a:xfrm>
            <a:off x="12020705" y="19176024"/>
            <a:ext cx="1924229" cy="2019172"/>
            <a:chOff x="12020705" y="19176024"/>
            <a:chExt cx="1924229" cy="2019172"/>
          </a:xfrm>
        </p:grpSpPr>
        <p:sp>
          <p:nvSpPr>
            <p:cNvPr id="370" name="Oval 369">
              <a:extLst>
                <a:ext uri="{FF2B5EF4-FFF2-40B4-BE49-F238E27FC236}">
                  <a16:creationId xmlns:a16="http://schemas.microsoft.com/office/drawing/2014/main" id="{642B4667-026D-914B-8774-0379FB950322}"/>
                </a:ext>
              </a:extLst>
            </p:cNvPr>
            <p:cNvSpPr/>
            <p:nvPr/>
          </p:nvSpPr>
          <p:spPr>
            <a:xfrm>
              <a:off x="12020705" y="19176024"/>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425CE6B2-2A9E-F04E-84BA-C0D49ED65233}"/>
                </a:ext>
              </a:extLst>
            </p:cNvPr>
            <p:cNvSpPr/>
            <p:nvPr/>
          </p:nvSpPr>
          <p:spPr>
            <a:xfrm>
              <a:off x="12071944" y="19515201"/>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70F461B7-A94E-E148-9A34-0DE13FEEBDE0}"/>
                </a:ext>
              </a:extLst>
            </p:cNvPr>
            <p:cNvSpPr/>
            <p:nvPr/>
          </p:nvSpPr>
          <p:spPr>
            <a:xfrm>
              <a:off x="12151278" y="19842669"/>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A7BD318D-52F9-0146-B7C8-EF05793BD73C}"/>
                </a:ext>
              </a:extLst>
            </p:cNvPr>
            <p:cNvSpPr/>
            <p:nvPr/>
          </p:nvSpPr>
          <p:spPr>
            <a:xfrm>
              <a:off x="12274570" y="20144264"/>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7F0B3DA4-726D-814D-8DE1-B84AA0702DBF}"/>
                </a:ext>
              </a:extLst>
            </p:cNvPr>
            <p:cNvSpPr/>
            <p:nvPr/>
          </p:nvSpPr>
          <p:spPr>
            <a:xfrm>
              <a:off x="12436802" y="20444149"/>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3BBDBD61-B91D-9C4A-AB0B-4D98B6352DAE}"/>
                </a:ext>
              </a:extLst>
            </p:cNvPr>
            <p:cNvSpPr/>
            <p:nvPr/>
          </p:nvSpPr>
          <p:spPr>
            <a:xfrm>
              <a:off x="12638362" y="20645709"/>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a:extLst>
                <a:ext uri="{FF2B5EF4-FFF2-40B4-BE49-F238E27FC236}">
                  <a16:creationId xmlns:a16="http://schemas.microsoft.com/office/drawing/2014/main" id="{8AB0A457-DD61-F346-BEE7-98BC91F357BF}"/>
                </a:ext>
              </a:extLst>
            </p:cNvPr>
            <p:cNvSpPr/>
            <p:nvPr/>
          </p:nvSpPr>
          <p:spPr>
            <a:xfrm>
              <a:off x="12898920" y="20837438"/>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F737A781-37BD-8B43-A08B-0DE38B948949}"/>
                </a:ext>
              </a:extLst>
            </p:cNvPr>
            <p:cNvSpPr/>
            <p:nvPr/>
          </p:nvSpPr>
          <p:spPr>
            <a:xfrm>
              <a:off x="13198805" y="20970174"/>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0FD9A9CD-B6F6-0B46-B8D7-AFE3965C140C}"/>
                </a:ext>
              </a:extLst>
            </p:cNvPr>
            <p:cNvSpPr/>
            <p:nvPr/>
          </p:nvSpPr>
          <p:spPr>
            <a:xfrm>
              <a:off x="13538019" y="21024253"/>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BD0950C5-C298-894E-BB2B-6D7597D69561}"/>
                </a:ext>
              </a:extLst>
            </p:cNvPr>
            <p:cNvSpPr/>
            <p:nvPr/>
          </p:nvSpPr>
          <p:spPr>
            <a:xfrm>
              <a:off x="13847734" y="21097996"/>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0" name="Group 389">
            <a:extLst>
              <a:ext uri="{FF2B5EF4-FFF2-40B4-BE49-F238E27FC236}">
                <a16:creationId xmlns:a16="http://schemas.microsoft.com/office/drawing/2014/main" id="{088447C8-1714-9B4B-8788-2229995CDAE0}"/>
              </a:ext>
            </a:extLst>
          </p:cNvPr>
          <p:cNvGrpSpPr/>
          <p:nvPr/>
        </p:nvGrpSpPr>
        <p:grpSpPr>
          <a:xfrm>
            <a:off x="11353211" y="18771388"/>
            <a:ext cx="3596844" cy="4129864"/>
            <a:chOff x="11353211" y="18789676"/>
            <a:chExt cx="3596844" cy="4129864"/>
          </a:xfrm>
        </p:grpSpPr>
        <p:grpSp>
          <p:nvGrpSpPr>
            <p:cNvPr id="360" name="Group 359">
              <a:extLst>
                <a:ext uri="{FF2B5EF4-FFF2-40B4-BE49-F238E27FC236}">
                  <a16:creationId xmlns:a16="http://schemas.microsoft.com/office/drawing/2014/main" id="{88CD6841-171E-514C-B1F8-267E80F2D571}"/>
                </a:ext>
              </a:extLst>
            </p:cNvPr>
            <p:cNvGrpSpPr/>
            <p:nvPr/>
          </p:nvGrpSpPr>
          <p:grpSpPr>
            <a:xfrm>
              <a:off x="11353211" y="18789676"/>
              <a:ext cx="3596844" cy="4129864"/>
              <a:chOff x="11100391" y="28681472"/>
              <a:chExt cx="3596844" cy="4129864"/>
            </a:xfrm>
          </p:grpSpPr>
          <p:pic>
            <p:nvPicPr>
              <p:cNvPr id="41" name="תמונה 1">
                <a:extLst>
                  <a:ext uri="{FF2B5EF4-FFF2-40B4-BE49-F238E27FC236}">
                    <a16:creationId xmlns:a16="http://schemas.microsoft.com/office/drawing/2014/main" id="{DCB2C906-AB34-A144-BB3A-54DD21286D1C}"/>
                  </a:ext>
                </a:extLst>
              </p:cNvPr>
              <p:cNvPicPr>
                <a:picLocks noChangeAspect="1"/>
              </p:cNvPicPr>
              <p:nvPr/>
            </p:nvPicPr>
            <p:blipFill rotWithShape="1">
              <a:blip r:embed="rId5"/>
              <a:srcRect l="31867" t="6328" r="31249" b="23953"/>
              <a:stretch/>
            </p:blipFill>
            <p:spPr>
              <a:xfrm>
                <a:off x="11100391" y="28681472"/>
                <a:ext cx="3150031" cy="3039250"/>
              </a:xfrm>
              <a:prstGeom prst="rect">
                <a:avLst/>
              </a:prstGeom>
              <a:effectLst>
                <a:outerShdw blurRad="50800" dist="38100" dir="8100000" algn="tr" rotWithShape="0">
                  <a:prstClr val="black">
                    <a:alpha val="40000"/>
                  </a:prstClr>
                </a:outerShdw>
              </a:effectLst>
            </p:spPr>
          </p:pic>
          <p:grpSp>
            <p:nvGrpSpPr>
              <p:cNvPr id="357" name="Group 356">
                <a:extLst>
                  <a:ext uri="{FF2B5EF4-FFF2-40B4-BE49-F238E27FC236}">
                    <a16:creationId xmlns:a16="http://schemas.microsoft.com/office/drawing/2014/main" id="{436366E5-803A-6B4F-B0AC-A7E7212D6C03}"/>
                  </a:ext>
                </a:extLst>
              </p:cNvPr>
              <p:cNvGrpSpPr/>
              <p:nvPr/>
            </p:nvGrpSpPr>
            <p:grpSpPr>
              <a:xfrm>
                <a:off x="11100391" y="31830631"/>
                <a:ext cx="3596844" cy="980705"/>
                <a:chOff x="8670621" y="26987297"/>
                <a:chExt cx="5806027" cy="315041"/>
              </a:xfrm>
            </p:grpSpPr>
            <p:sp>
              <p:nvSpPr>
                <p:cNvPr id="358" name="Rectangle: Rounded Corners 44">
                  <a:extLst>
                    <a:ext uri="{FF2B5EF4-FFF2-40B4-BE49-F238E27FC236}">
                      <a16:creationId xmlns:a16="http://schemas.microsoft.com/office/drawing/2014/main" id="{92CC3D70-C43E-3C49-9176-67D8E17E2A29}"/>
                    </a:ext>
                  </a:extLst>
                </p:cNvPr>
                <p:cNvSpPr/>
                <p:nvPr/>
              </p:nvSpPr>
              <p:spPr>
                <a:xfrm>
                  <a:off x="8670621" y="26987297"/>
                  <a:ext cx="5084781" cy="311913"/>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p:sp>
              <p:nvSpPr>
                <p:cNvPr id="359" name="TextBox 358">
                  <a:extLst>
                    <a:ext uri="{FF2B5EF4-FFF2-40B4-BE49-F238E27FC236}">
                      <a16:creationId xmlns:a16="http://schemas.microsoft.com/office/drawing/2014/main" id="{C9622A02-DED3-7F49-8542-7E0ED6D00883}"/>
                    </a:ext>
                  </a:extLst>
                </p:cNvPr>
                <p:cNvSpPr txBox="1"/>
                <p:nvPr/>
              </p:nvSpPr>
              <p:spPr>
                <a:xfrm>
                  <a:off x="8696301" y="26995841"/>
                  <a:ext cx="5780347" cy="306497"/>
                </a:xfrm>
                <a:prstGeom prst="rect">
                  <a:avLst/>
                </a:prstGeom>
                <a:noFill/>
              </p:spPr>
              <p:txBody>
                <a:bodyPr wrap="square" rtlCol="0">
                  <a:spAutoFit/>
                </a:bodyPr>
                <a:lstStyle>
                  <a:defPPr>
                    <a:defRPr kern="1200" smtId="4294967295"/>
                  </a:defPPr>
                </a:lstStyle>
                <a:p>
                  <a:r>
                    <a:rPr lang="en-US" sz="2000" b="1" dirty="0">
                      <a:solidFill>
                        <a:schemeClr val="tx1">
                          <a:lumMod val="65000"/>
                          <a:lumOff val="35000"/>
                        </a:schemeClr>
                      </a:solidFill>
                      <a:latin typeface="Montserrat Extra Bold" panose="00000900000000000000" pitchFamily="50" charset="0"/>
                      <a:ea typeface="+mj-ea"/>
                      <a:cs typeface="+mj-cs"/>
                    </a:rPr>
                    <a:t>Figure 1. </a:t>
                  </a:r>
                  <a:r>
                    <a:rPr lang="en-US" sz="2000" dirty="0">
                      <a:solidFill>
                        <a:schemeClr val="tx1">
                          <a:lumMod val="65000"/>
                          <a:lumOff val="35000"/>
                        </a:schemeClr>
                      </a:solidFill>
                      <a:latin typeface="Montserrat Extra Bold" panose="00000900000000000000" pitchFamily="50" charset="0"/>
                      <a:ea typeface="+mj-ea"/>
                      <a:cs typeface="+mj-cs"/>
                    </a:rPr>
                    <a:t>Example of </a:t>
                  </a:r>
                  <a:r>
                    <a:rPr lang="en-US" dirty="0">
                      <a:solidFill>
                        <a:schemeClr val="tx1">
                          <a:lumMod val="65000"/>
                          <a:lumOff val="35000"/>
                        </a:schemeClr>
                      </a:solidFill>
                      <a:latin typeface="Montserrat Extra Bold" panose="00000900000000000000" pitchFamily="50" charset="0"/>
                      <a:ea typeface="+mj-ea"/>
                      <a:cs typeface="+mj-cs"/>
                    </a:rPr>
                    <a:t>tradeoff between two objectives and the Pareto frontier</a:t>
                  </a:r>
                  <a:endParaRPr lang="en-US" sz="2000" dirty="0">
                    <a:solidFill>
                      <a:schemeClr val="tx1">
                        <a:lumMod val="65000"/>
                        <a:lumOff val="35000"/>
                      </a:schemeClr>
                    </a:solidFill>
                    <a:latin typeface="Montserrat Extra Bold" panose="00000900000000000000" pitchFamily="50" charset="0"/>
                    <a:ea typeface="+mj-ea"/>
                    <a:cs typeface="+mj-cs"/>
                  </a:endParaRPr>
                </a:p>
              </p:txBody>
            </p:sp>
          </p:grpSp>
        </p:grpSp>
        <p:grpSp>
          <p:nvGrpSpPr>
            <p:cNvPr id="384" name="Group 383">
              <a:extLst>
                <a:ext uri="{FF2B5EF4-FFF2-40B4-BE49-F238E27FC236}">
                  <a16:creationId xmlns:a16="http://schemas.microsoft.com/office/drawing/2014/main" id="{2C19EAA5-23EE-764D-A4DB-ED68F8A72A62}"/>
                </a:ext>
              </a:extLst>
            </p:cNvPr>
            <p:cNvGrpSpPr/>
            <p:nvPr/>
          </p:nvGrpSpPr>
          <p:grpSpPr>
            <a:xfrm>
              <a:off x="13055875" y="19073228"/>
              <a:ext cx="1098593" cy="769441"/>
              <a:chOff x="12982496" y="19495658"/>
              <a:chExt cx="1098593" cy="769441"/>
            </a:xfrm>
          </p:grpSpPr>
          <p:sp>
            <p:nvSpPr>
              <p:cNvPr id="380" name="Oval 379">
                <a:extLst>
                  <a:ext uri="{FF2B5EF4-FFF2-40B4-BE49-F238E27FC236}">
                    <a16:creationId xmlns:a16="http://schemas.microsoft.com/office/drawing/2014/main" id="{B6B856F9-69D0-D845-9512-0ABFB31E5269}"/>
                  </a:ext>
                </a:extLst>
              </p:cNvPr>
              <p:cNvSpPr/>
              <p:nvPr/>
            </p:nvSpPr>
            <p:spPr>
              <a:xfrm>
                <a:off x="12987410" y="19578913"/>
                <a:ext cx="97200" cy="97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a:extLst>
                  <a:ext uri="{FF2B5EF4-FFF2-40B4-BE49-F238E27FC236}">
                    <a16:creationId xmlns:a16="http://schemas.microsoft.com/office/drawing/2014/main" id="{6244CFB9-3FDD-E741-B8C3-7B1F6379F7FC}"/>
                  </a:ext>
                </a:extLst>
              </p:cNvPr>
              <p:cNvSpPr/>
              <p:nvPr/>
            </p:nvSpPr>
            <p:spPr>
              <a:xfrm>
                <a:off x="12982496" y="19908294"/>
                <a:ext cx="97200" cy="9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a:extLst>
                  <a:ext uri="{FF2B5EF4-FFF2-40B4-BE49-F238E27FC236}">
                    <a16:creationId xmlns:a16="http://schemas.microsoft.com/office/drawing/2014/main" id="{709E7984-1EE3-544F-BF4E-65A1CA07BB13}"/>
                  </a:ext>
                </a:extLst>
              </p:cNvPr>
              <p:cNvSpPr txBox="1"/>
              <p:nvPr/>
            </p:nvSpPr>
            <p:spPr>
              <a:xfrm>
                <a:off x="13034007" y="19495658"/>
                <a:ext cx="1047082" cy="769441"/>
              </a:xfrm>
              <a:prstGeom prst="rect">
                <a:avLst/>
              </a:prstGeom>
              <a:noFill/>
            </p:spPr>
            <p:txBody>
              <a:bodyPr wrap="none" rtlCol="0">
                <a:spAutoFit/>
              </a:bodyPr>
              <a:lstStyle/>
              <a:p>
                <a:r>
                  <a:rPr lang="en-US" sz="1100" dirty="0">
                    <a:solidFill>
                      <a:schemeClr val="tx1">
                        <a:lumMod val="65000"/>
                        <a:lumOff val="35000"/>
                      </a:schemeClr>
                    </a:solidFill>
                    <a:latin typeface="Montserrat Extra Bold" panose="00000900000000000000" pitchFamily="50" charset="0"/>
                    <a:ea typeface="+mj-ea"/>
                    <a:cs typeface="+mj-cs"/>
                  </a:rPr>
                  <a:t>Nondominated</a:t>
                </a:r>
              </a:p>
              <a:p>
                <a:r>
                  <a:rPr lang="en-US" sz="1100" dirty="0">
                    <a:solidFill>
                      <a:schemeClr val="tx1">
                        <a:lumMod val="65000"/>
                        <a:lumOff val="35000"/>
                      </a:schemeClr>
                    </a:solidFill>
                    <a:latin typeface="Montserrat Extra Bold" panose="00000900000000000000" pitchFamily="50" charset="0"/>
                    <a:ea typeface="+mj-ea"/>
                    <a:cs typeface="+mj-cs"/>
                  </a:rPr>
                  <a:t>Solution</a:t>
                </a:r>
              </a:p>
              <a:p>
                <a:r>
                  <a:rPr lang="en-US" sz="1100" dirty="0">
                    <a:solidFill>
                      <a:schemeClr val="tx1">
                        <a:lumMod val="65000"/>
                        <a:lumOff val="35000"/>
                      </a:schemeClr>
                    </a:solidFill>
                    <a:latin typeface="Montserrat Extra Bold" panose="00000900000000000000" pitchFamily="50" charset="0"/>
                    <a:ea typeface="+mj-ea"/>
                    <a:cs typeface="+mj-cs"/>
                  </a:rPr>
                  <a:t>Dominated </a:t>
                </a:r>
              </a:p>
              <a:p>
                <a:r>
                  <a:rPr lang="en-US" sz="1100" dirty="0">
                    <a:solidFill>
                      <a:schemeClr val="tx1">
                        <a:lumMod val="65000"/>
                        <a:lumOff val="35000"/>
                      </a:schemeClr>
                    </a:solidFill>
                    <a:latin typeface="Montserrat Extra Bold" panose="00000900000000000000" pitchFamily="50" charset="0"/>
                    <a:ea typeface="+mj-ea"/>
                    <a:cs typeface="+mj-cs"/>
                  </a:rPr>
                  <a:t>solution</a:t>
                </a:r>
              </a:p>
            </p:txBody>
          </p:sp>
        </p:grpSp>
        <p:sp>
          <p:nvSpPr>
            <p:cNvPr id="385" name="Oval 384">
              <a:extLst>
                <a:ext uri="{FF2B5EF4-FFF2-40B4-BE49-F238E27FC236}">
                  <a16:creationId xmlns:a16="http://schemas.microsoft.com/office/drawing/2014/main" id="{9D1D0FF4-7ABB-2941-BFEA-919F918EB1BF}"/>
                </a:ext>
              </a:extLst>
            </p:cNvPr>
            <p:cNvSpPr/>
            <p:nvPr/>
          </p:nvSpPr>
          <p:spPr>
            <a:xfrm>
              <a:off x="13208275" y="20591996"/>
              <a:ext cx="97200" cy="9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4AF3F3F2-2F9D-DF43-9FAE-E372762C5B4D}"/>
                </a:ext>
              </a:extLst>
            </p:cNvPr>
            <p:cNvSpPr/>
            <p:nvPr/>
          </p:nvSpPr>
          <p:spPr>
            <a:xfrm>
              <a:off x="12957554" y="20429761"/>
              <a:ext cx="97200" cy="9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F536AD66-212C-8940-A82E-9C2FDD420A8C}"/>
                </a:ext>
              </a:extLst>
            </p:cNvPr>
            <p:cNvSpPr/>
            <p:nvPr/>
          </p:nvSpPr>
          <p:spPr>
            <a:xfrm>
              <a:off x="12696998" y="20021723"/>
              <a:ext cx="97200" cy="9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9D2707B7-0AA6-DE49-A21A-288BC11BE134}"/>
                </a:ext>
              </a:extLst>
            </p:cNvPr>
            <p:cNvSpPr/>
            <p:nvPr/>
          </p:nvSpPr>
          <p:spPr>
            <a:xfrm>
              <a:off x="12524933" y="19751336"/>
              <a:ext cx="97200" cy="9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6" name="Group 395">
            <a:extLst>
              <a:ext uri="{FF2B5EF4-FFF2-40B4-BE49-F238E27FC236}">
                <a16:creationId xmlns:a16="http://schemas.microsoft.com/office/drawing/2014/main" id="{F4656FA8-8420-2F4D-B419-358F8E081A91}"/>
              </a:ext>
            </a:extLst>
          </p:cNvPr>
          <p:cNvGrpSpPr/>
          <p:nvPr/>
        </p:nvGrpSpPr>
        <p:grpSpPr>
          <a:xfrm>
            <a:off x="7846906" y="31866379"/>
            <a:ext cx="6634439" cy="9233334"/>
            <a:chOff x="7809788" y="29201921"/>
            <a:chExt cx="6634439" cy="9233334"/>
          </a:xfrm>
        </p:grpSpPr>
        <p:grpSp>
          <p:nvGrpSpPr>
            <p:cNvPr id="367" name="Group 366">
              <a:extLst>
                <a:ext uri="{FF2B5EF4-FFF2-40B4-BE49-F238E27FC236}">
                  <a16:creationId xmlns:a16="http://schemas.microsoft.com/office/drawing/2014/main" id="{9D6ADD70-1F14-674A-96CA-34025040C628}"/>
                </a:ext>
              </a:extLst>
            </p:cNvPr>
            <p:cNvGrpSpPr/>
            <p:nvPr/>
          </p:nvGrpSpPr>
          <p:grpSpPr>
            <a:xfrm>
              <a:off x="7846906" y="37908031"/>
              <a:ext cx="5642463" cy="527224"/>
              <a:chOff x="8670621" y="26994327"/>
              <a:chExt cx="6055795" cy="527224"/>
            </a:xfrm>
          </p:grpSpPr>
          <p:sp>
            <p:nvSpPr>
              <p:cNvPr id="368" name="Rectangle: Rounded Corners 44">
                <a:extLst>
                  <a:ext uri="{FF2B5EF4-FFF2-40B4-BE49-F238E27FC236}">
                    <a16:creationId xmlns:a16="http://schemas.microsoft.com/office/drawing/2014/main" id="{E414EED6-243B-9C42-BF33-72005F3A1552}"/>
                  </a:ext>
                </a:extLst>
              </p:cNvPr>
              <p:cNvSpPr/>
              <p:nvPr/>
            </p:nvSpPr>
            <p:spPr>
              <a:xfrm>
                <a:off x="8670621" y="26994327"/>
                <a:ext cx="5956574" cy="527224"/>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p:sp>
            <p:nvSpPr>
              <p:cNvPr id="369" name="TextBox 368">
                <a:extLst>
                  <a:ext uri="{FF2B5EF4-FFF2-40B4-BE49-F238E27FC236}">
                    <a16:creationId xmlns:a16="http://schemas.microsoft.com/office/drawing/2014/main" id="{6541A044-73A8-3E44-BAD1-4C95B985F7D6}"/>
                  </a:ext>
                </a:extLst>
              </p:cNvPr>
              <p:cNvSpPr txBox="1"/>
              <p:nvPr/>
            </p:nvSpPr>
            <p:spPr>
              <a:xfrm>
                <a:off x="8696302" y="27050303"/>
                <a:ext cx="6030114" cy="400110"/>
              </a:xfrm>
              <a:prstGeom prst="rect">
                <a:avLst/>
              </a:prstGeom>
              <a:noFill/>
            </p:spPr>
            <p:txBody>
              <a:bodyPr wrap="square" rtlCol="0">
                <a:spAutoFit/>
              </a:bodyPr>
              <a:lstStyle>
                <a:defPPr>
                  <a:defRPr kern="1200" smtId="4294967295"/>
                </a:defPPr>
              </a:lstStyle>
              <a:p>
                <a:pPr algn="just"/>
                <a:r>
                  <a:rPr lang="en-US" sz="2000" b="1" dirty="0">
                    <a:solidFill>
                      <a:schemeClr val="tx1">
                        <a:lumMod val="65000"/>
                        <a:lumOff val="35000"/>
                      </a:schemeClr>
                    </a:solidFill>
                    <a:latin typeface="Montserrat Extra Bold" panose="00000900000000000000" pitchFamily="50" charset="0"/>
                    <a:ea typeface="+mj-ea"/>
                    <a:cs typeface="+mj-cs"/>
                  </a:rPr>
                  <a:t>Figure 3. </a:t>
                </a:r>
                <a:r>
                  <a:rPr lang="en-US" dirty="0">
                    <a:solidFill>
                      <a:schemeClr val="tx1">
                        <a:lumMod val="65000"/>
                        <a:lumOff val="35000"/>
                      </a:schemeClr>
                    </a:solidFill>
                    <a:latin typeface="Montserrat Extra Bold" panose="00000900000000000000" pitchFamily="50" charset="0"/>
                    <a:ea typeface="+mj-ea"/>
                    <a:cs typeface="+mj-cs"/>
                  </a:rPr>
                  <a:t>Source-sensors arrangements.  </a:t>
                </a:r>
                <a:endParaRPr lang="en-US" sz="2000" dirty="0">
                  <a:solidFill>
                    <a:schemeClr val="tx1">
                      <a:lumMod val="65000"/>
                      <a:lumOff val="35000"/>
                    </a:schemeClr>
                  </a:solidFill>
                  <a:latin typeface="Montserrat Extra Bold" panose="00000900000000000000" pitchFamily="50" charset="0"/>
                  <a:ea typeface="+mj-ea"/>
                  <a:cs typeface="+mj-cs"/>
                </a:endParaRPr>
              </a:p>
            </p:txBody>
          </p:sp>
        </p:grpSp>
        <p:grpSp>
          <p:nvGrpSpPr>
            <p:cNvPr id="395" name="Group 394">
              <a:extLst>
                <a:ext uri="{FF2B5EF4-FFF2-40B4-BE49-F238E27FC236}">
                  <a16:creationId xmlns:a16="http://schemas.microsoft.com/office/drawing/2014/main" id="{33CB10D1-35B4-F749-9F7C-0EDAE18EBCC4}"/>
                </a:ext>
              </a:extLst>
            </p:cNvPr>
            <p:cNvGrpSpPr/>
            <p:nvPr/>
          </p:nvGrpSpPr>
          <p:grpSpPr>
            <a:xfrm>
              <a:off x="7809788" y="29201921"/>
              <a:ext cx="6634439" cy="8467593"/>
              <a:chOff x="7809788" y="29201921"/>
              <a:chExt cx="6634439" cy="8467593"/>
            </a:xfrm>
          </p:grpSpPr>
          <p:grpSp>
            <p:nvGrpSpPr>
              <p:cNvPr id="79" name="קבוצה 7">
                <a:extLst>
                  <a:ext uri="{FF2B5EF4-FFF2-40B4-BE49-F238E27FC236}">
                    <a16:creationId xmlns:a16="http://schemas.microsoft.com/office/drawing/2014/main" id="{4C74BA73-77CF-9441-92E9-F0EE8F5255E5}"/>
                  </a:ext>
                </a:extLst>
              </p:cNvPr>
              <p:cNvGrpSpPr/>
              <p:nvPr/>
            </p:nvGrpSpPr>
            <p:grpSpPr>
              <a:xfrm>
                <a:off x="7809788" y="29201921"/>
                <a:ext cx="6634439" cy="8467593"/>
                <a:chOff x="0" y="-10339"/>
                <a:chExt cx="5171398" cy="6638118"/>
              </a:xfrm>
            </p:grpSpPr>
            <p:sp>
              <p:nvSpPr>
                <p:cNvPr id="80" name="מלבן 239">
                  <a:extLst>
                    <a:ext uri="{FF2B5EF4-FFF2-40B4-BE49-F238E27FC236}">
                      <a16:creationId xmlns:a16="http://schemas.microsoft.com/office/drawing/2014/main" id="{4911E772-94E3-BC4C-9FA4-C4618ECED27B}"/>
                    </a:ext>
                  </a:extLst>
                </p:cNvPr>
                <p:cNvSpPr/>
                <p:nvPr/>
              </p:nvSpPr>
              <p:spPr>
                <a:xfrm>
                  <a:off x="2517878" y="2244957"/>
                  <a:ext cx="2386457" cy="2157889"/>
                </a:xfrm>
                <a:prstGeom prst="rect">
                  <a:avLst/>
                </a:prstGeom>
                <a:pattFill prst="dotGrid">
                  <a:fgClr>
                    <a:srgbClr val="5B9BD5"/>
                  </a:fgClr>
                  <a:bgClr>
                    <a:sysClr val="window" lastClr="FFFFFF"/>
                  </a:bgClr>
                </a:pattFill>
                <a:ln w="12700" cap="flat" cmpd="sng" algn="ctr">
                  <a:solidFill>
                    <a:sysClr val="windowText" lastClr="000000">
                      <a:lumMod val="75000"/>
                      <a:lumOff val="25000"/>
                    </a:sys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a:p>
              </p:txBody>
            </p:sp>
            <p:sp>
              <p:nvSpPr>
                <p:cNvPr id="81" name="Oval 80">
                  <a:extLst>
                    <a:ext uri="{FF2B5EF4-FFF2-40B4-BE49-F238E27FC236}">
                      <a16:creationId xmlns:a16="http://schemas.microsoft.com/office/drawing/2014/main" id="{25C061D9-0EB1-9443-93F4-4E94ACFFD7ED}"/>
                    </a:ext>
                  </a:extLst>
                </p:cNvPr>
                <p:cNvSpPr>
                  <a:spLocks noChangeAspect="1"/>
                </p:cNvSpPr>
                <p:nvPr/>
              </p:nvSpPr>
              <p:spPr>
                <a:xfrm>
                  <a:off x="3677876" y="2947786"/>
                  <a:ext cx="81911" cy="81911"/>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2" name="Oval 81">
                  <a:extLst>
                    <a:ext uri="{FF2B5EF4-FFF2-40B4-BE49-F238E27FC236}">
                      <a16:creationId xmlns:a16="http://schemas.microsoft.com/office/drawing/2014/main" id="{790B38CF-C1C2-C74C-9683-85AD54F7B081}"/>
                    </a:ext>
                  </a:extLst>
                </p:cNvPr>
                <p:cNvSpPr>
                  <a:spLocks noChangeAspect="1"/>
                </p:cNvSpPr>
                <p:nvPr/>
              </p:nvSpPr>
              <p:spPr>
                <a:xfrm>
                  <a:off x="3677876" y="3302612"/>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3" name="Oval 82">
                  <a:extLst>
                    <a:ext uri="{FF2B5EF4-FFF2-40B4-BE49-F238E27FC236}">
                      <a16:creationId xmlns:a16="http://schemas.microsoft.com/office/drawing/2014/main" id="{0B4D3EA6-1EE8-6549-B84E-AB14C5442FA1}"/>
                    </a:ext>
                  </a:extLst>
                </p:cNvPr>
                <p:cNvSpPr>
                  <a:spLocks noChangeAspect="1"/>
                </p:cNvSpPr>
                <p:nvPr/>
              </p:nvSpPr>
              <p:spPr>
                <a:xfrm>
                  <a:off x="3855288" y="3104728"/>
                  <a:ext cx="81911" cy="81911"/>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4" name="Oval 83">
                  <a:extLst>
                    <a:ext uri="{FF2B5EF4-FFF2-40B4-BE49-F238E27FC236}">
                      <a16:creationId xmlns:a16="http://schemas.microsoft.com/office/drawing/2014/main" id="{3D29472B-B9B6-034F-B654-A3A33C0012C0}"/>
                    </a:ext>
                  </a:extLst>
                </p:cNvPr>
                <p:cNvSpPr>
                  <a:spLocks noChangeAspect="1"/>
                </p:cNvSpPr>
                <p:nvPr/>
              </p:nvSpPr>
              <p:spPr>
                <a:xfrm>
                  <a:off x="3855288" y="3466378"/>
                  <a:ext cx="81911" cy="81911"/>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5" name="Oval 84">
                  <a:extLst>
                    <a:ext uri="{FF2B5EF4-FFF2-40B4-BE49-F238E27FC236}">
                      <a16:creationId xmlns:a16="http://schemas.microsoft.com/office/drawing/2014/main" id="{9635F106-A56F-6948-B5EF-A69236C18C5F}"/>
                    </a:ext>
                  </a:extLst>
                </p:cNvPr>
                <p:cNvSpPr>
                  <a:spLocks noChangeAspect="1"/>
                </p:cNvSpPr>
                <p:nvPr/>
              </p:nvSpPr>
              <p:spPr>
                <a:xfrm>
                  <a:off x="4469404" y="3480026"/>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6" name="Oval 85">
                  <a:extLst>
                    <a:ext uri="{FF2B5EF4-FFF2-40B4-BE49-F238E27FC236}">
                      <a16:creationId xmlns:a16="http://schemas.microsoft.com/office/drawing/2014/main" id="{DAA26643-A423-5043-9EC0-9B0BDADC539C}"/>
                    </a:ext>
                  </a:extLst>
                </p:cNvPr>
                <p:cNvSpPr>
                  <a:spLocks noChangeAspect="1"/>
                </p:cNvSpPr>
                <p:nvPr/>
              </p:nvSpPr>
              <p:spPr>
                <a:xfrm>
                  <a:off x="4469404" y="3834852"/>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7" name="Oval 86">
                  <a:extLst>
                    <a:ext uri="{FF2B5EF4-FFF2-40B4-BE49-F238E27FC236}">
                      <a16:creationId xmlns:a16="http://schemas.microsoft.com/office/drawing/2014/main" id="{588B35BA-5BE3-1E40-A633-4EF53AD442D4}"/>
                    </a:ext>
                  </a:extLst>
                </p:cNvPr>
                <p:cNvSpPr>
                  <a:spLocks noChangeAspect="1"/>
                </p:cNvSpPr>
                <p:nvPr/>
              </p:nvSpPr>
              <p:spPr>
                <a:xfrm>
                  <a:off x="4646816" y="3636968"/>
                  <a:ext cx="81911" cy="81911"/>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8" name="Oval 87">
                  <a:extLst>
                    <a:ext uri="{FF2B5EF4-FFF2-40B4-BE49-F238E27FC236}">
                      <a16:creationId xmlns:a16="http://schemas.microsoft.com/office/drawing/2014/main" id="{10C40941-0203-9A4D-9C4B-7AA21E8425F5}"/>
                    </a:ext>
                  </a:extLst>
                </p:cNvPr>
                <p:cNvSpPr>
                  <a:spLocks noChangeAspect="1"/>
                </p:cNvSpPr>
                <p:nvPr/>
              </p:nvSpPr>
              <p:spPr>
                <a:xfrm>
                  <a:off x="2688466" y="2381429"/>
                  <a:ext cx="81911" cy="81911"/>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89" name="Oval 88">
                  <a:extLst>
                    <a:ext uri="{FF2B5EF4-FFF2-40B4-BE49-F238E27FC236}">
                      <a16:creationId xmlns:a16="http://schemas.microsoft.com/office/drawing/2014/main" id="{AB4983C3-4828-A548-A350-52FF44EFDEB8}"/>
                    </a:ext>
                  </a:extLst>
                </p:cNvPr>
                <p:cNvSpPr>
                  <a:spLocks noChangeAspect="1"/>
                </p:cNvSpPr>
                <p:nvPr/>
              </p:nvSpPr>
              <p:spPr>
                <a:xfrm>
                  <a:off x="2688466" y="2736255"/>
                  <a:ext cx="81911" cy="81911"/>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90" name="Oval 89">
                  <a:extLst>
                    <a:ext uri="{FF2B5EF4-FFF2-40B4-BE49-F238E27FC236}">
                      <a16:creationId xmlns:a16="http://schemas.microsoft.com/office/drawing/2014/main" id="{D3928E06-CD47-714D-83F7-96C38D4FA39A}"/>
                    </a:ext>
                  </a:extLst>
                </p:cNvPr>
                <p:cNvSpPr>
                  <a:spLocks noChangeAspect="1"/>
                </p:cNvSpPr>
                <p:nvPr/>
              </p:nvSpPr>
              <p:spPr>
                <a:xfrm>
                  <a:off x="2865877" y="2545195"/>
                  <a:ext cx="81911" cy="81911"/>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91" name="Oval 90">
                  <a:extLst>
                    <a:ext uri="{FF2B5EF4-FFF2-40B4-BE49-F238E27FC236}">
                      <a16:creationId xmlns:a16="http://schemas.microsoft.com/office/drawing/2014/main" id="{A9DB2CC1-F119-9B4F-8323-06FB6D74F7B5}"/>
                    </a:ext>
                  </a:extLst>
                </p:cNvPr>
                <p:cNvSpPr>
                  <a:spLocks noChangeAspect="1"/>
                </p:cNvSpPr>
                <p:nvPr/>
              </p:nvSpPr>
              <p:spPr>
                <a:xfrm>
                  <a:off x="2695290" y="3091082"/>
                  <a:ext cx="81911" cy="81911"/>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92" name="Oval 91">
                  <a:extLst>
                    <a:ext uri="{FF2B5EF4-FFF2-40B4-BE49-F238E27FC236}">
                      <a16:creationId xmlns:a16="http://schemas.microsoft.com/office/drawing/2014/main" id="{1FE89A1D-3612-094D-98A6-FF2A5BD64347}"/>
                    </a:ext>
                  </a:extLst>
                </p:cNvPr>
                <p:cNvSpPr>
                  <a:spLocks noChangeAspect="1"/>
                </p:cNvSpPr>
                <p:nvPr/>
              </p:nvSpPr>
              <p:spPr>
                <a:xfrm>
                  <a:off x="3684700" y="3650615"/>
                  <a:ext cx="81911" cy="81911"/>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93" name="Oval 92">
                  <a:extLst>
                    <a:ext uri="{FF2B5EF4-FFF2-40B4-BE49-F238E27FC236}">
                      <a16:creationId xmlns:a16="http://schemas.microsoft.com/office/drawing/2014/main" id="{7326E716-E76B-7443-B2DB-EAC444769111}"/>
                    </a:ext>
                  </a:extLst>
                </p:cNvPr>
                <p:cNvSpPr>
                  <a:spLocks noChangeAspect="1"/>
                </p:cNvSpPr>
                <p:nvPr/>
              </p:nvSpPr>
              <p:spPr>
                <a:xfrm>
                  <a:off x="2865877" y="2906845"/>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94" name="Oval 93">
                  <a:extLst>
                    <a:ext uri="{FF2B5EF4-FFF2-40B4-BE49-F238E27FC236}">
                      <a16:creationId xmlns:a16="http://schemas.microsoft.com/office/drawing/2014/main" id="{BE05F4B8-6D04-7C46-9F9B-AA3E3B65222F}"/>
                    </a:ext>
                  </a:extLst>
                </p:cNvPr>
                <p:cNvSpPr>
                  <a:spLocks noChangeAspect="1"/>
                </p:cNvSpPr>
                <p:nvPr/>
              </p:nvSpPr>
              <p:spPr>
                <a:xfrm>
                  <a:off x="4646816" y="3998618"/>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95" name="Oval 94">
                  <a:extLst>
                    <a:ext uri="{FF2B5EF4-FFF2-40B4-BE49-F238E27FC236}">
                      <a16:creationId xmlns:a16="http://schemas.microsoft.com/office/drawing/2014/main" id="{0B715F2A-180B-1740-9A17-26D4D542CF7E}"/>
                    </a:ext>
                  </a:extLst>
                </p:cNvPr>
                <p:cNvSpPr>
                  <a:spLocks noChangeAspect="1"/>
                </p:cNvSpPr>
                <p:nvPr/>
              </p:nvSpPr>
              <p:spPr>
                <a:xfrm>
                  <a:off x="4476228" y="4182854"/>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96" name="תיבת טקסט 122">
                  <a:extLst>
                    <a:ext uri="{FF2B5EF4-FFF2-40B4-BE49-F238E27FC236}">
                      <a16:creationId xmlns:a16="http://schemas.microsoft.com/office/drawing/2014/main" id="{8E2D145D-5A80-AB4C-BFE1-7FFC94862ADE}"/>
                    </a:ext>
                  </a:extLst>
                </p:cNvPr>
                <p:cNvSpPr txBox="1"/>
                <p:nvPr/>
              </p:nvSpPr>
              <p:spPr>
                <a:xfrm>
                  <a:off x="4639992" y="2251781"/>
                  <a:ext cx="250812" cy="264783"/>
                </a:xfrm>
                <a:prstGeom prst="rect">
                  <a:avLst/>
                </a:prstGeom>
                <a:noFill/>
                <a:ln w="6350">
                  <a:noFill/>
                </a:ln>
                <a:effectLst/>
              </p:spPr>
              <p:txBody>
                <a:bodyPr rot="0" spcFirstLastPara="0" vert="horz" wrap="square" lIns="91440" tIns="45720" rIns="91440" bIns="45720" numCol="1" spcCol="0" rtlCol="1" fromWordArt="0" anchor="t" anchorCtr="0" forceAA="0" compatLnSpc="1">
                  <a:prstTxWarp prst="textNoShape">
                    <a:avLst/>
                  </a:prstTxWarp>
                  <a:noAutofit/>
                </a:bodyPr>
                <a:lstStyle/>
                <a:p>
                  <a:pPr algn="just" rtl="1">
                    <a:lnSpc>
                      <a:spcPct val="106000"/>
                    </a:lnSpc>
                    <a:spcAft>
                      <a:spcPts val="800"/>
                    </a:spcAft>
                  </a:pPr>
                  <a:r>
                    <a:rPr lang="en-US" sz="1100" kern="1200">
                      <a:solidFill>
                        <a:srgbClr val="000000"/>
                      </a:solidFill>
                      <a:effectLst/>
                      <a:latin typeface="Calibri" panose="020F0502020204030204" pitchFamily="34" charset="0"/>
                      <a:ea typeface="Calibri" panose="020F0502020204030204" pitchFamily="34" charset="0"/>
                      <a:cs typeface="Arial" panose="020B0604020202020204" pitchFamily="34" charset="0"/>
                    </a:rPr>
                    <a:t>d</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nvGrpSpPr>
                <p:cNvPr id="97" name="Group 96">
                  <a:extLst>
                    <a:ext uri="{FF2B5EF4-FFF2-40B4-BE49-F238E27FC236}">
                      <a16:creationId xmlns:a16="http://schemas.microsoft.com/office/drawing/2014/main" id="{7D66F311-503B-BF46-828A-9B94C2B97237}"/>
                    </a:ext>
                  </a:extLst>
                </p:cNvPr>
                <p:cNvGrpSpPr/>
                <p:nvPr/>
              </p:nvGrpSpPr>
              <p:grpSpPr>
                <a:xfrm>
                  <a:off x="2695290" y="2463306"/>
                  <a:ext cx="81276" cy="838797"/>
                  <a:chOff x="2695290" y="2463312"/>
                  <a:chExt cx="81887" cy="839341"/>
                </a:xfrm>
              </p:grpSpPr>
              <p:sp>
                <p:nvSpPr>
                  <p:cNvPr id="323" name="Text Box 193">
                    <a:extLst>
                      <a:ext uri="{FF2B5EF4-FFF2-40B4-BE49-F238E27FC236}">
                        <a16:creationId xmlns:a16="http://schemas.microsoft.com/office/drawing/2014/main" id="{9A2E8CC4-DEE1-B646-A8AA-7DC6D5FF1F85}"/>
                      </a:ext>
                    </a:extLst>
                  </p:cNvPr>
                  <p:cNvSpPr txBox="1"/>
                  <p:nvPr/>
                </p:nvSpPr>
                <p:spPr>
                  <a:xfrm>
                    <a:off x="2695290" y="317299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4" name="Text Box 194">
                    <a:extLst>
                      <a:ext uri="{FF2B5EF4-FFF2-40B4-BE49-F238E27FC236}">
                        <a16:creationId xmlns:a16="http://schemas.microsoft.com/office/drawing/2014/main" id="{431EE69D-E832-8C44-A0A7-DB21B5445E57}"/>
                      </a:ext>
                    </a:extLst>
                  </p:cNvPr>
                  <p:cNvSpPr txBox="1"/>
                  <p:nvPr/>
                </p:nvSpPr>
                <p:spPr>
                  <a:xfrm>
                    <a:off x="2695290" y="2797683"/>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5" name="Text Box 195">
                    <a:extLst>
                      <a:ext uri="{FF2B5EF4-FFF2-40B4-BE49-F238E27FC236}">
                        <a16:creationId xmlns:a16="http://schemas.microsoft.com/office/drawing/2014/main" id="{1CCDF740-6E06-2D49-9317-BFD3728F590A}"/>
                      </a:ext>
                    </a:extLst>
                  </p:cNvPr>
                  <p:cNvSpPr txBox="1"/>
                  <p:nvPr/>
                </p:nvSpPr>
                <p:spPr>
                  <a:xfrm>
                    <a:off x="2695290" y="2463312"/>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98" name="Group 97">
                  <a:extLst>
                    <a:ext uri="{FF2B5EF4-FFF2-40B4-BE49-F238E27FC236}">
                      <a16:creationId xmlns:a16="http://schemas.microsoft.com/office/drawing/2014/main" id="{6DA13235-98DF-BD48-AB11-5D307D6B1F7A}"/>
                    </a:ext>
                  </a:extLst>
                </p:cNvPr>
                <p:cNvGrpSpPr/>
                <p:nvPr/>
              </p:nvGrpSpPr>
              <p:grpSpPr>
                <a:xfrm>
                  <a:off x="3671053" y="3009191"/>
                  <a:ext cx="81276" cy="838798"/>
                  <a:chOff x="3671053" y="3009198"/>
                  <a:chExt cx="82526" cy="839751"/>
                </a:xfrm>
              </p:grpSpPr>
              <p:sp>
                <p:nvSpPr>
                  <p:cNvPr id="320" name="Text Box 197">
                    <a:extLst>
                      <a:ext uri="{FF2B5EF4-FFF2-40B4-BE49-F238E27FC236}">
                        <a16:creationId xmlns:a16="http://schemas.microsoft.com/office/drawing/2014/main" id="{AF10D6FF-7F53-1B43-99F5-357BCFACD04B}"/>
                      </a:ext>
                    </a:extLst>
                  </p:cNvPr>
                  <p:cNvSpPr txBox="1"/>
                  <p:nvPr/>
                </p:nvSpPr>
                <p:spPr>
                  <a:xfrm>
                    <a:off x="3671053" y="3719409"/>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1" name="Text Box 198">
                    <a:extLst>
                      <a:ext uri="{FF2B5EF4-FFF2-40B4-BE49-F238E27FC236}">
                        <a16:creationId xmlns:a16="http://schemas.microsoft.com/office/drawing/2014/main" id="{E00ADEAE-BA0A-0842-9467-F73D935D863F}"/>
                      </a:ext>
                    </a:extLst>
                  </p:cNvPr>
                  <p:cNvSpPr txBox="1"/>
                  <p:nvPr/>
                </p:nvSpPr>
                <p:spPr>
                  <a:xfrm>
                    <a:off x="3672300" y="3371247"/>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2" name="Text Box 199">
                    <a:extLst>
                      <a:ext uri="{FF2B5EF4-FFF2-40B4-BE49-F238E27FC236}">
                        <a16:creationId xmlns:a16="http://schemas.microsoft.com/office/drawing/2014/main" id="{B5974D83-35C7-0447-80EC-2549296B5E79}"/>
                      </a:ext>
                    </a:extLst>
                  </p:cNvPr>
                  <p:cNvSpPr txBox="1"/>
                  <p:nvPr/>
                </p:nvSpPr>
                <p:spPr>
                  <a:xfrm>
                    <a:off x="3671053" y="3009198"/>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99" name="Group 98">
                  <a:extLst>
                    <a:ext uri="{FF2B5EF4-FFF2-40B4-BE49-F238E27FC236}">
                      <a16:creationId xmlns:a16="http://schemas.microsoft.com/office/drawing/2014/main" id="{EFEF6F33-A849-9F4B-B037-F0AD4B95895F}"/>
                    </a:ext>
                  </a:extLst>
                </p:cNvPr>
                <p:cNvGrpSpPr/>
                <p:nvPr/>
              </p:nvGrpSpPr>
              <p:grpSpPr>
                <a:xfrm>
                  <a:off x="4476228" y="3561900"/>
                  <a:ext cx="81276" cy="831175"/>
                  <a:chOff x="4476228" y="3561909"/>
                  <a:chExt cx="81887" cy="832531"/>
                </a:xfrm>
              </p:grpSpPr>
              <p:sp>
                <p:nvSpPr>
                  <p:cNvPr id="317" name="Text Box 201">
                    <a:extLst>
                      <a:ext uri="{FF2B5EF4-FFF2-40B4-BE49-F238E27FC236}">
                        <a16:creationId xmlns:a16="http://schemas.microsoft.com/office/drawing/2014/main" id="{713176EB-2AAC-984E-8EF3-2D86253A98BE}"/>
                      </a:ext>
                    </a:extLst>
                  </p:cNvPr>
                  <p:cNvSpPr txBox="1"/>
                  <p:nvPr/>
                </p:nvSpPr>
                <p:spPr>
                  <a:xfrm>
                    <a:off x="4476228" y="4264900"/>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18" name="Text Box 202">
                    <a:extLst>
                      <a:ext uri="{FF2B5EF4-FFF2-40B4-BE49-F238E27FC236}">
                        <a16:creationId xmlns:a16="http://schemas.microsoft.com/office/drawing/2014/main" id="{386011C1-FEC7-674D-BAA8-6A7330DBF1E6}"/>
                      </a:ext>
                    </a:extLst>
                  </p:cNvPr>
                  <p:cNvSpPr txBox="1"/>
                  <p:nvPr/>
                </p:nvSpPr>
                <p:spPr>
                  <a:xfrm>
                    <a:off x="4476228" y="3903162"/>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19" name="Text Box 203">
                    <a:extLst>
                      <a:ext uri="{FF2B5EF4-FFF2-40B4-BE49-F238E27FC236}">
                        <a16:creationId xmlns:a16="http://schemas.microsoft.com/office/drawing/2014/main" id="{030068EC-5FCA-F14F-8855-455C19A86D5D}"/>
                      </a:ext>
                    </a:extLst>
                  </p:cNvPr>
                  <p:cNvSpPr txBox="1"/>
                  <p:nvPr/>
                </p:nvSpPr>
                <p:spPr>
                  <a:xfrm>
                    <a:off x="4476228" y="356190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00" name="Group 99">
                  <a:extLst>
                    <a:ext uri="{FF2B5EF4-FFF2-40B4-BE49-F238E27FC236}">
                      <a16:creationId xmlns:a16="http://schemas.microsoft.com/office/drawing/2014/main" id="{EA89ECEE-3A09-7A4A-A051-83F79CEBFFBF}"/>
                    </a:ext>
                  </a:extLst>
                </p:cNvPr>
                <p:cNvGrpSpPr/>
                <p:nvPr/>
              </p:nvGrpSpPr>
              <p:grpSpPr>
                <a:xfrm>
                  <a:off x="2934113" y="2422366"/>
                  <a:ext cx="81276" cy="504168"/>
                  <a:chOff x="2934113" y="2422371"/>
                  <a:chExt cx="81887" cy="504970"/>
                </a:xfrm>
              </p:grpSpPr>
              <p:sp>
                <p:nvSpPr>
                  <p:cNvPr id="315" name="Text Box 205">
                    <a:extLst>
                      <a:ext uri="{FF2B5EF4-FFF2-40B4-BE49-F238E27FC236}">
                        <a16:creationId xmlns:a16="http://schemas.microsoft.com/office/drawing/2014/main" id="{3A3A631A-F09D-8D4E-8319-D01A5FE47D7F}"/>
                      </a:ext>
                    </a:extLst>
                  </p:cNvPr>
                  <p:cNvSpPr txBox="1"/>
                  <p:nvPr/>
                </p:nvSpPr>
                <p:spPr>
                  <a:xfrm>
                    <a:off x="2934113" y="2797687"/>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16" name="Text Box 206">
                    <a:extLst>
                      <a:ext uri="{FF2B5EF4-FFF2-40B4-BE49-F238E27FC236}">
                        <a16:creationId xmlns:a16="http://schemas.microsoft.com/office/drawing/2014/main" id="{4502A53E-E255-B14A-A020-4655E0326562}"/>
                      </a:ext>
                    </a:extLst>
                  </p:cNvPr>
                  <p:cNvSpPr txBox="1"/>
                  <p:nvPr/>
                </p:nvSpPr>
                <p:spPr>
                  <a:xfrm>
                    <a:off x="2934113" y="2422371"/>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01" name="Group 100">
                  <a:extLst>
                    <a:ext uri="{FF2B5EF4-FFF2-40B4-BE49-F238E27FC236}">
                      <a16:creationId xmlns:a16="http://schemas.microsoft.com/office/drawing/2014/main" id="{CE2D978B-516A-C14D-9029-9284708682C0}"/>
                    </a:ext>
                  </a:extLst>
                </p:cNvPr>
                <p:cNvGrpSpPr/>
                <p:nvPr/>
              </p:nvGrpSpPr>
              <p:grpSpPr>
                <a:xfrm>
                  <a:off x="3889405" y="2981895"/>
                  <a:ext cx="81276" cy="476861"/>
                  <a:chOff x="3889405" y="2981902"/>
                  <a:chExt cx="82526" cy="477702"/>
                </a:xfrm>
              </p:grpSpPr>
              <p:sp>
                <p:nvSpPr>
                  <p:cNvPr id="313" name="Text Box 208">
                    <a:extLst>
                      <a:ext uri="{FF2B5EF4-FFF2-40B4-BE49-F238E27FC236}">
                        <a16:creationId xmlns:a16="http://schemas.microsoft.com/office/drawing/2014/main" id="{A3B88161-D4A2-A94E-AD9A-45C94EEDBCFB}"/>
                      </a:ext>
                    </a:extLst>
                  </p:cNvPr>
                  <p:cNvSpPr txBox="1"/>
                  <p:nvPr/>
                </p:nvSpPr>
                <p:spPr>
                  <a:xfrm>
                    <a:off x="3889405" y="3330064"/>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14" name="Text Box 209">
                    <a:extLst>
                      <a:ext uri="{FF2B5EF4-FFF2-40B4-BE49-F238E27FC236}">
                        <a16:creationId xmlns:a16="http://schemas.microsoft.com/office/drawing/2014/main" id="{C3CE208D-2F34-934D-A7C9-C46A9A22C3B8}"/>
                      </a:ext>
                    </a:extLst>
                  </p:cNvPr>
                  <p:cNvSpPr txBox="1"/>
                  <p:nvPr/>
                </p:nvSpPr>
                <p:spPr>
                  <a:xfrm>
                    <a:off x="3890652" y="2981902"/>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02" name="Group 101">
                  <a:extLst>
                    <a:ext uri="{FF2B5EF4-FFF2-40B4-BE49-F238E27FC236}">
                      <a16:creationId xmlns:a16="http://schemas.microsoft.com/office/drawing/2014/main" id="{ED3769B2-E2B2-5846-93BE-7C46F43371DD}"/>
                    </a:ext>
                  </a:extLst>
                </p:cNvPr>
                <p:cNvGrpSpPr/>
                <p:nvPr/>
              </p:nvGrpSpPr>
              <p:grpSpPr>
                <a:xfrm>
                  <a:off x="4687757" y="3514136"/>
                  <a:ext cx="80641" cy="476862"/>
                  <a:chOff x="4687757" y="3514143"/>
                  <a:chExt cx="81279" cy="477618"/>
                </a:xfrm>
              </p:grpSpPr>
              <p:sp>
                <p:nvSpPr>
                  <p:cNvPr id="311" name="Text Box 211">
                    <a:extLst>
                      <a:ext uri="{FF2B5EF4-FFF2-40B4-BE49-F238E27FC236}">
                        <a16:creationId xmlns:a16="http://schemas.microsoft.com/office/drawing/2014/main" id="{E7C1BF43-B330-E34B-BB44-A1E3DCDA991F}"/>
                      </a:ext>
                    </a:extLst>
                  </p:cNvPr>
                  <p:cNvSpPr txBox="1"/>
                  <p:nvPr/>
                </p:nvSpPr>
                <p:spPr>
                  <a:xfrm>
                    <a:off x="4687757" y="3862221"/>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12" name="Text Box 212">
                    <a:extLst>
                      <a:ext uri="{FF2B5EF4-FFF2-40B4-BE49-F238E27FC236}">
                        <a16:creationId xmlns:a16="http://schemas.microsoft.com/office/drawing/2014/main" id="{C160EB1D-1C86-5249-B801-73036381ACA3}"/>
                      </a:ext>
                    </a:extLst>
                  </p:cNvPr>
                  <p:cNvSpPr txBox="1"/>
                  <p:nvPr/>
                </p:nvSpPr>
                <p:spPr>
                  <a:xfrm>
                    <a:off x="4687757" y="3514143"/>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sp>
              <p:nvSpPr>
                <p:cNvPr id="103" name="מלבן 261">
                  <a:extLst>
                    <a:ext uri="{FF2B5EF4-FFF2-40B4-BE49-F238E27FC236}">
                      <a16:creationId xmlns:a16="http://schemas.microsoft.com/office/drawing/2014/main" id="{66103B6D-360C-7C45-B32D-DC6FF041A908}"/>
                    </a:ext>
                  </a:extLst>
                </p:cNvPr>
                <p:cNvSpPr/>
                <p:nvPr/>
              </p:nvSpPr>
              <p:spPr>
                <a:xfrm>
                  <a:off x="0" y="0"/>
                  <a:ext cx="2386457" cy="2157889"/>
                </a:xfrm>
                <a:prstGeom prst="rect">
                  <a:avLst/>
                </a:prstGeom>
                <a:pattFill prst="dotGrid">
                  <a:fgClr>
                    <a:srgbClr val="5B9BD5"/>
                  </a:fgClr>
                  <a:bgClr>
                    <a:sysClr val="window" lastClr="FFFFFF"/>
                  </a:bgClr>
                </a:pattFill>
                <a:ln w="12700" cap="flat" cmpd="sng" algn="ctr">
                  <a:solidFill>
                    <a:sysClr val="windowText" lastClr="000000">
                      <a:lumMod val="75000"/>
                      <a:lumOff val="25000"/>
                    </a:sys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dirty="0"/>
                </a:p>
              </p:txBody>
            </p:sp>
            <p:sp>
              <p:nvSpPr>
                <p:cNvPr id="104" name="Oval 103">
                  <a:extLst>
                    <a:ext uri="{FF2B5EF4-FFF2-40B4-BE49-F238E27FC236}">
                      <a16:creationId xmlns:a16="http://schemas.microsoft.com/office/drawing/2014/main" id="{B4C10024-5E61-0948-AA35-B44AEB36759B}"/>
                    </a:ext>
                  </a:extLst>
                </p:cNvPr>
                <p:cNvSpPr>
                  <a:spLocks noChangeAspect="1"/>
                </p:cNvSpPr>
                <p:nvPr/>
              </p:nvSpPr>
              <p:spPr>
                <a:xfrm>
                  <a:off x="771057" y="675534"/>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05" name="Oval 104">
                  <a:extLst>
                    <a:ext uri="{FF2B5EF4-FFF2-40B4-BE49-F238E27FC236}">
                      <a16:creationId xmlns:a16="http://schemas.microsoft.com/office/drawing/2014/main" id="{7FBD5E1E-EC79-6F43-A3E6-2902676C37B6}"/>
                    </a:ext>
                  </a:extLst>
                </p:cNvPr>
                <p:cNvSpPr>
                  <a:spLocks noChangeAspect="1"/>
                </p:cNvSpPr>
                <p:nvPr/>
              </p:nvSpPr>
              <p:spPr>
                <a:xfrm>
                  <a:off x="771057" y="1023537"/>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06" name="Oval 105">
                  <a:extLst>
                    <a:ext uri="{FF2B5EF4-FFF2-40B4-BE49-F238E27FC236}">
                      <a16:creationId xmlns:a16="http://schemas.microsoft.com/office/drawing/2014/main" id="{ED8CB61A-3A95-9E44-A63A-F6CFF3026F66}"/>
                    </a:ext>
                  </a:extLst>
                </p:cNvPr>
                <p:cNvSpPr>
                  <a:spLocks noChangeAspect="1"/>
                </p:cNvSpPr>
                <p:nvPr/>
              </p:nvSpPr>
              <p:spPr>
                <a:xfrm>
                  <a:off x="1159997" y="66871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07" name="Oval 106">
                  <a:extLst>
                    <a:ext uri="{FF2B5EF4-FFF2-40B4-BE49-F238E27FC236}">
                      <a16:creationId xmlns:a16="http://schemas.microsoft.com/office/drawing/2014/main" id="{9AD0B32C-00C9-9D42-8B76-83DCE33039C9}"/>
                    </a:ext>
                  </a:extLst>
                </p:cNvPr>
                <p:cNvSpPr>
                  <a:spLocks noChangeAspect="1"/>
                </p:cNvSpPr>
                <p:nvPr/>
              </p:nvSpPr>
              <p:spPr>
                <a:xfrm>
                  <a:off x="1159997" y="1023537"/>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08" name="Oval 107">
                  <a:extLst>
                    <a:ext uri="{FF2B5EF4-FFF2-40B4-BE49-F238E27FC236}">
                      <a16:creationId xmlns:a16="http://schemas.microsoft.com/office/drawing/2014/main" id="{12308788-A92E-2744-8F82-92855B4587E8}"/>
                    </a:ext>
                  </a:extLst>
                </p:cNvPr>
                <p:cNvSpPr>
                  <a:spLocks noChangeAspect="1"/>
                </p:cNvSpPr>
                <p:nvPr/>
              </p:nvSpPr>
              <p:spPr>
                <a:xfrm>
                  <a:off x="1548939" y="66871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09" name="Oval 108">
                  <a:extLst>
                    <a:ext uri="{FF2B5EF4-FFF2-40B4-BE49-F238E27FC236}">
                      <a16:creationId xmlns:a16="http://schemas.microsoft.com/office/drawing/2014/main" id="{C073A370-7739-E242-9E13-EB87345405F9}"/>
                    </a:ext>
                  </a:extLst>
                </p:cNvPr>
                <p:cNvSpPr>
                  <a:spLocks noChangeAspect="1"/>
                </p:cNvSpPr>
                <p:nvPr/>
              </p:nvSpPr>
              <p:spPr>
                <a:xfrm>
                  <a:off x="1548939" y="1023537"/>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0" name="Oval 109">
                  <a:extLst>
                    <a:ext uri="{FF2B5EF4-FFF2-40B4-BE49-F238E27FC236}">
                      <a16:creationId xmlns:a16="http://schemas.microsoft.com/office/drawing/2014/main" id="{2940B807-2AF4-CE49-A875-09D42BFFF92D}"/>
                    </a:ext>
                  </a:extLst>
                </p:cNvPr>
                <p:cNvSpPr>
                  <a:spLocks noChangeAspect="1"/>
                </p:cNvSpPr>
                <p:nvPr/>
              </p:nvSpPr>
              <p:spPr>
                <a:xfrm>
                  <a:off x="941645" y="675534"/>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1" name="Oval 110">
                  <a:extLst>
                    <a:ext uri="{FF2B5EF4-FFF2-40B4-BE49-F238E27FC236}">
                      <a16:creationId xmlns:a16="http://schemas.microsoft.com/office/drawing/2014/main" id="{B9F75EF9-42F2-CE42-BC36-DFD2ED7EECBB}"/>
                    </a:ext>
                  </a:extLst>
                </p:cNvPr>
                <p:cNvSpPr>
                  <a:spLocks noChangeAspect="1"/>
                </p:cNvSpPr>
                <p:nvPr/>
              </p:nvSpPr>
              <p:spPr>
                <a:xfrm>
                  <a:off x="941645" y="1030361"/>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2" name="Oval 111">
                  <a:extLst>
                    <a:ext uri="{FF2B5EF4-FFF2-40B4-BE49-F238E27FC236}">
                      <a16:creationId xmlns:a16="http://schemas.microsoft.com/office/drawing/2014/main" id="{68BA3726-38F4-4848-8209-313C05F138B3}"/>
                    </a:ext>
                  </a:extLst>
                </p:cNvPr>
                <p:cNvSpPr>
                  <a:spLocks noChangeAspect="1"/>
                </p:cNvSpPr>
                <p:nvPr/>
              </p:nvSpPr>
              <p:spPr>
                <a:xfrm>
                  <a:off x="1330585" y="668711"/>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3" name="Oval 112">
                  <a:extLst>
                    <a:ext uri="{FF2B5EF4-FFF2-40B4-BE49-F238E27FC236}">
                      <a16:creationId xmlns:a16="http://schemas.microsoft.com/office/drawing/2014/main" id="{554854E3-EBBB-2E4B-992F-97DB544BD03F}"/>
                    </a:ext>
                  </a:extLst>
                </p:cNvPr>
                <p:cNvSpPr>
                  <a:spLocks noChangeAspect="1"/>
                </p:cNvSpPr>
                <p:nvPr/>
              </p:nvSpPr>
              <p:spPr>
                <a:xfrm>
                  <a:off x="1330585" y="1023537"/>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4" name="Oval 113">
                  <a:extLst>
                    <a:ext uri="{FF2B5EF4-FFF2-40B4-BE49-F238E27FC236}">
                      <a16:creationId xmlns:a16="http://schemas.microsoft.com/office/drawing/2014/main" id="{B014C81E-21F0-7048-829A-E1B442EDFAEC}"/>
                    </a:ext>
                  </a:extLst>
                </p:cNvPr>
                <p:cNvSpPr>
                  <a:spLocks noChangeAspect="1"/>
                </p:cNvSpPr>
                <p:nvPr/>
              </p:nvSpPr>
              <p:spPr>
                <a:xfrm>
                  <a:off x="1719526" y="668711"/>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5" name="Oval 114">
                  <a:extLst>
                    <a:ext uri="{FF2B5EF4-FFF2-40B4-BE49-F238E27FC236}">
                      <a16:creationId xmlns:a16="http://schemas.microsoft.com/office/drawing/2014/main" id="{892BAE23-8BE2-3E41-95A7-577B5D664AB8}"/>
                    </a:ext>
                  </a:extLst>
                </p:cNvPr>
                <p:cNvSpPr>
                  <a:spLocks noChangeAspect="1"/>
                </p:cNvSpPr>
                <p:nvPr/>
              </p:nvSpPr>
              <p:spPr>
                <a:xfrm>
                  <a:off x="1719526" y="1023537"/>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6" name="Oval 115">
                  <a:extLst>
                    <a:ext uri="{FF2B5EF4-FFF2-40B4-BE49-F238E27FC236}">
                      <a16:creationId xmlns:a16="http://schemas.microsoft.com/office/drawing/2014/main" id="{47D3F312-B439-9448-90EE-54B93466A2B5}"/>
                    </a:ext>
                  </a:extLst>
                </p:cNvPr>
                <p:cNvSpPr>
                  <a:spLocks noChangeAspect="1"/>
                </p:cNvSpPr>
                <p:nvPr/>
              </p:nvSpPr>
              <p:spPr>
                <a:xfrm>
                  <a:off x="771057" y="1378363"/>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7" name="Oval 116">
                  <a:extLst>
                    <a:ext uri="{FF2B5EF4-FFF2-40B4-BE49-F238E27FC236}">
                      <a16:creationId xmlns:a16="http://schemas.microsoft.com/office/drawing/2014/main" id="{5DC3342F-65F6-D04D-B6E6-D490C9BCB56A}"/>
                    </a:ext>
                  </a:extLst>
                </p:cNvPr>
                <p:cNvSpPr>
                  <a:spLocks noChangeAspect="1"/>
                </p:cNvSpPr>
                <p:nvPr/>
              </p:nvSpPr>
              <p:spPr>
                <a:xfrm>
                  <a:off x="1159997" y="137154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8" name="Oval 117">
                  <a:extLst>
                    <a:ext uri="{FF2B5EF4-FFF2-40B4-BE49-F238E27FC236}">
                      <a16:creationId xmlns:a16="http://schemas.microsoft.com/office/drawing/2014/main" id="{989BB0BF-82E2-0842-93AF-F9172297B1F6}"/>
                    </a:ext>
                  </a:extLst>
                </p:cNvPr>
                <p:cNvSpPr>
                  <a:spLocks noChangeAspect="1"/>
                </p:cNvSpPr>
                <p:nvPr/>
              </p:nvSpPr>
              <p:spPr>
                <a:xfrm>
                  <a:off x="1548939" y="137154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19" name="Oval 118">
                  <a:extLst>
                    <a:ext uri="{FF2B5EF4-FFF2-40B4-BE49-F238E27FC236}">
                      <a16:creationId xmlns:a16="http://schemas.microsoft.com/office/drawing/2014/main" id="{FBB43C2E-095E-B14B-A785-4B58C0B113AE}"/>
                    </a:ext>
                  </a:extLst>
                </p:cNvPr>
                <p:cNvSpPr>
                  <a:spLocks noChangeAspect="1"/>
                </p:cNvSpPr>
                <p:nvPr/>
              </p:nvSpPr>
              <p:spPr>
                <a:xfrm>
                  <a:off x="948469" y="1385187"/>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20" name="Oval 119">
                  <a:extLst>
                    <a:ext uri="{FF2B5EF4-FFF2-40B4-BE49-F238E27FC236}">
                      <a16:creationId xmlns:a16="http://schemas.microsoft.com/office/drawing/2014/main" id="{E979D028-FB13-244B-9AAB-BE9D0EAD0247}"/>
                    </a:ext>
                  </a:extLst>
                </p:cNvPr>
                <p:cNvSpPr>
                  <a:spLocks noChangeAspect="1"/>
                </p:cNvSpPr>
                <p:nvPr/>
              </p:nvSpPr>
              <p:spPr>
                <a:xfrm>
                  <a:off x="1337409" y="1378363"/>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21" name="Oval 120">
                  <a:extLst>
                    <a:ext uri="{FF2B5EF4-FFF2-40B4-BE49-F238E27FC236}">
                      <a16:creationId xmlns:a16="http://schemas.microsoft.com/office/drawing/2014/main" id="{843F0288-0668-4F46-84E5-E4CE4443FE18}"/>
                    </a:ext>
                  </a:extLst>
                </p:cNvPr>
                <p:cNvSpPr>
                  <a:spLocks noChangeAspect="1"/>
                </p:cNvSpPr>
                <p:nvPr/>
              </p:nvSpPr>
              <p:spPr>
                <a:xfrm>
                  <a:off x="1726349" y="1378363"/>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22" name="תיבת טקסט 119">
                  <a:extLst>
                    <a:ext uri="{FF2B5EF4-FFF2-40B4-BE49-F238E27FC236}">
                      <a16:creationId xmlns:a16="http://schemas.microsoft.com/office/drawing/2014/main" id="{67D7A3AC-A10D-C847-929E-63402338A6B2}"/>
                    </a:ext>
                  </a:extLst>
                </p:cNvPr>
                <p:cNvSpPr txBox="1"/>
                <p:nvPr/>
              </p:nvSpPr>
              <p:spPr>
                <a:xfrm>
                  <a:off x="2163055" y="0"/>
                  <a:ext cx="218352" cy="305726"/>
                </a:xfrm>
                <a:prstGeom prst="rect">
                  <a:avLst/>
                </a:prstGeom>
                <a:noFill/>
                <a:ln w="6350">
                  <a:noFill/>
                </a:ln>
                <a:effectLst/>
              </p:spPr>
              <p:txBody>
                <a:bodyPr rot="0" spcFirstLastPara="0" vert="horz" wrap="square" lIns="91440" tIns="45720" rIns="91440" bIns="45720" numCol="1" spcCol="0" rtlCol="1" fromWordArt="0" anchor="t" anchorCtr="0" forceAA="0" compatLnSpc="1">
                  <a:prstTxWarp prst="textNoShape">
                    <a:avLst/>
                  </a:prstTxWarp>
                  <a:noAutofit/>
                </a:bodyPr>
                <a:lstStyle/>
                <a:p>
                  <a:pPr algn="just" rtl="1">
                    <a:lnSpc>
                      <a:spcPct val="106000"/>
                    </a:lnSpc>
                    <a:spcAft>
                      <a:spcPts val="800"/>
                    </a:spcAft>
                  </a:pPr>
                  <a:r>
                    <a:rPr lang="en-US" sz="1100" kern="1200">
                      <a:solidFill>
                        <a:srgbClr val="000000"/>
                      </a:solidFill>
                      <a:effectLst/>
                      <a:latin typeface="Calibri" panose="020F0502020204030204" pitchFamily="34" charset="0"/>
                      <a:ea typeface="Calibri" panose="020F0502020204030204" pitchFamily="34" charset="0"/>
                      <a:cs typeface="Arial" panose="020B0604020202020204" pitchFamily="34" charset="0"/>
                    </a:rPr>
                    <a:t>a</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nvGrpSpPr>
                <p:cNvPr id="123" name="Group 122">
                  <a:extLst>
                    <a:ext uri="{FF2B5EF4-FFF2-40B4-BE49-F238E27FC236}">
                      <a16:creationId xmlns:a16="http://schemas.microsoft.com/office/drawing/2014/main" id="{73B259BF-16F5-E848-A27E-29FA7BB2D9B5}"/>
                    </a:ext>
                  </a:extLst>
                </p:cNvPr>
                <p:cNvGrpSpPr/>
                <p:nvPr/>
              </p:nvGrpSpPr>
              <p:grpSpPr>
                <a:xfrm>
                  <a:off x="791528" y="750592"/>
                  <a:ext cx="81883" cy="839303"/>
                  <a:chOff x="791528" y="750594"/>
                  <a:chExt cx="81887" cy="839341"/>
                </a:xfrm>
              </p:grpSpPr>
              <p:sp>
                <p:nvSpPr>
                  <p:cNvPr id="308" name="Text Box 77">
                    <a:extLst>
                      <a:ext uri="{FF2B5EF4-FFF2-40B4-BE49-F238E27FC236}">
                        <a16:creationId xmlns:a16="http://schemas.microsoft.com/office/drawing/2014/main" id="{4EAEB344-3B0F-9645-A321-D5819F48461C}"/>
                      </a:ext>
                    </a:extLst>
                  </p:cNvPr>
                  <p:cNvSpPr txBox="1"/>
                  <p:nvPr/>
                </p:nvSpPr>
                <p:spPr>
                  <a:xfrm>
                    <a:off x="791528" y="1460281"/>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9" name="Text Box 78">
                    <a:extLst>
                      <a:ext uri="{FF2B5EF4-FFF2-40B4-BE49-F238E27FC236}">
                        <a16:creationId xmlns:a16="http://schemas.microsoft.com/office/drawing/2014/main" id="{38BB6E33-FEE2-2D4F-8EA3-B419830BC205}"/>
                      </a:ext>
                    </a:extLst>
                  </p:cNvPr>
                  <p:cNvSpPr txBox="1"/>
                  <p:nvPr/>
                </p:nvSpPr>
                <p:spPr>
                  <a:xfrm>
                    <a:off x="791528" y="1084965"/>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10" name="Text Box 79">
                    <a:extLst>
                      <a:ext uri="{FF2B5EF4-FFF2-40B4-BE49-F238E27FC236}">
                        <a16:creationId xmlns:a16="http://schemas.microsoft.com/office/drawing/2014/main" id="{8647E1DF-B228-244D-95A3-CF6A02E9767B}"/>
                      </a:ext>
                    </a:extLst>
                  </p:cNvPr>
                  <p:cNvSpPr txBox="1"/>
                  <p:nvPr/>
                </p:nvSpPr>
                <p:spPr>
                  <a:xfrm>
                    <a:off x="791528" y="750594"/>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24" name="Group 123">
                  <a:extLst>
                    <a:ext uri="{FF2B5EF4-FFF2-40B4-BE49-F238E27FC236}">
                      <a16:creationId xmlns:a16="http://schemas.microsoft.com/office/drawing/2014/main" id="{74852A23-00E4-CC46-B942-B17129DE3354}"/>
                    </a:ext>
                  </a:extLst>
                </p:cNvPr>
                <p:cNvGrpSpPr/>
                <p:nvPr/>
              </p:nvGrpSpPr>
              <p:grpSpPr>
                <a:xfrm>
                  <a:off x="1159997" y="743768"/>
                  <a:ext cx="81276" cy="838798"/>
                  <a:chOff x="1159997" y="743770"/>
                  <a:chExt cx="82526" cy="839751"/>
                </a:xfrm>
              </p:grpSpPr>
              <p:sp>
                <p:nvSpPr>
                  <p:cNvPr id="305" name="Text Box 80">
                    <a:extLst>
                      <a:ext uri="{FF2B5EF4-FFF2-40B4-BE49-F238E27FC236}">
                        <a16:creationId xmlns:a16="http://schemas.microsoft.com/office/drawing/2014/main" id="{D81267A8-5F3A-5D47-948E-211553743F8F}"/>
                      </a:ext>
                    </a:extLst>
                  </p:cNvPr>
                  <p:cNvSpPr txBox="1"/>
                  <p:nvPr/>
                </p:nvSpPr>
                <p:spPr>
                  <a:xfrm>
                    <a:off x="1159997" y="1453981"/>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6" name="Text Box 81">
                    <a:extLst>
                      <a:ext uri="{FF2B5EF4-FFF2-40B4-BE49-F238E27FC236}">
                        <a16:creationId xmlns:a16="http://schemas.microsoft.com/office/drawing/2014/main" id="{EA3D6F16-88DF-4947-91AD-885BF770A640}"/>
                      </a:ext>
                    </a:extLst>
                  </p:cNvPr>
                  <p:cNvSpPr txBox="1"/>
                  <p:nvPr/>
                </p:nvSpPr>
                <p:spPr>
                  <a:xfrm>
                    <a:off x="1161244" y="1105819"/>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7" name="Text Box 82">
                    <a:extLst>
                      <a:ext uri="{FF2B5EF4-FFF2-40B4-BE49-F238E27FC236}">
                        <a16:creationId xmlns:a16="http://schemas.microsoft.com/office/drawing/2014/main" id="{6ED5CEA0-5606-5941-8BE3-18A1326CB12B}"/>
                      </a:ext>
                    </a:extLst>
                  </p:cNvPr>
                  <p:cNvSpPr txBox="1"/>
                  <p:nvPr/>
                </p:nvSpPr>
                <p:spPr>
                  <a:xfrm>
                    <a:off x="1159997" y="743770"/>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25" name="Group 124">
                  <a:extLst>
                    <a:ext uri="{FF2B5EF4-FFF2-40B4-BE49-F238E27FC236}">
                      <a16:creationId xmlns:a16="http://schemas.microsoft.com/office/drawing/2014/main" id="{EB58A71E-B1F9-B047-8EFE-94E857F229DA}"/>
                    </a:ext>
                  </a:extLst>
                </p:cNvPr>
                <p:cNvGrpSpPr/>
                <p:nvPr/>
              </p:nvGrpSpPr>
              <p:grpSpPr>
                <a:xfrm>
                  <a:off x="1548939" y="750592"/>
                  <a:ext cx="81276" cy="831650"/>
                  <a:chOff x="1548939" y="750594"/>
                  <a:chExt cx="81887" cy="832531"/>
                </a:xfrm>
              </p:grpSpPr>
              <p:sp>
                <p:nvSpPr>
                  <p:cNvPr id="302" name="Text Box 85">
                    <a:extLst>
                      <a:ext uri="{FF2B5EF4-FFF2-40B4-BE49-F238E27FC236}">
                        <a16:creationId xmlns:a16="http://schemas.microsoft.com/office/drawing/2014/main" id="{126A9357-C92B-2E48-A28F-8376CB8E1BF5}"/>
                      </a:ext>
                    </a:extLst>
                  </p:cNvPr>
                  <p:cNvSpPr txBox="1"/>
                  <p:nvPr/>
                </p:nvSpPr>
                <p:spPr>
                  <a:xfrm>
                    <a:off x="1548939" y="1453585"/>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3" name="Text Box 86">
                    <a:extLst>
                      <a:ext uri="{FF2B5EF4-FFF2-40B4-BE49-F238E27FC236}">
                        <a16:creationId xmlns:a16="http://schemas.microsoft.com/office/drawing/2014/main" id="{C261A442-4483-6046-88D7-85F3AE52C3D0}"/>
                      </a:ext>
                    </a:extLst>
                  </p:cNvPr>
                  <p:cNvSpPr txBox="1"/>
                  <p:nvPr/>
                </p:nvSpPr>
                <p:spPr>
                  <a:xfrm>
                    <a:off x="1548939" y="1091847"/>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4" name="Text Box 88">
                    <a:extLst>
                      <a:ext uri="{FF2B5EF4-FFF2-40B4-BE49-F238E27FC236}">
                        <a16:creationId xmlns:a16="http://schemas.microsoft.com/office/drawing/2014/main" id="{828B48E1-1395-E64A-9FA5-22FDEEBA249D}"/>
                      </a:ext>
                    </a:extLst>
                  </p:cNvPr>
                  <p:cNvSpPr txBox="1"/>
                  <p:nvPr/>
                </p:nvSpPr>
                <p:spPr>
                  <a:xfrm>
                    <a:off x="1548939" y="750594"/>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26" name="Group 125">
                  <a:extLst>
                    <a:ext uri="{FF2B5EF4-FFF2-40B4-BE49-F238E27FC236}">
                      <a16:creationId xmlns:a16="http://schemas.microsoft.com/office/drawing/2014/main" id="{704FA79A-D71E-A04C-BE6B-7647EFFC8850}"/>
                    </a:ext>
                  </a:extLst>
                </p:cNvPr>
                <p:cNvGrpSpPr/>
                <p:nvPr/>
              </p:nvGrpSpPr>
              <p:grpSpPr>
                <a:xfrm>
                  <a:off x="996233" y="539059"/>
                  <a:ext cx="81276" cy="838797"/>
                  <a:chOff x="996233" y="539062"/>
                  <a:chExt cx="81887" cy="839341"/>
                </a:xfrm>
              </p:grpSpPr>
              <p:sp>
                <p:nvSpPr>
                  <p:cNvPr id="299" name="Text Box 136">
                    <a:extLst>
                      <a:ext uri="{FF2B5EF4-FFF2-40B4-BE49-F238E27FC236}">
                        <a16:creationId xmlns:a16="http://schemas.microsoft.com/office/drawing/2014/main" id="{C2E80738-0927-9745-B520-D4F110DCA278}"/>
                      </a:ext>
                    </a:extLst>
                  </p:cNvPr>
                  <p:cNvSpPr txBox="1"/>
                  <p:nvPr/>
                </p:nvSpPr>
                <p:spPr>
                  <a:xfrm>
                    <a:off x="996233" y="124874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0" name="Text Box 137">
                    <a:extLst>
                      <a:ext uri="{FF2B5EF4-FFF2-40B4-BE49-F238E27FC236}">
                        <a16:creationId xmlns:a16="http://schemas.microsoft.com/office/drawing/2014/main" id="{EB941036-E383-0A48-A9D0-3E8C12A93F41}"/>
                      </a:ext>
                    </a:extLst>
                  </p:cNvPr>
                  <p:cNvSpPr txBox="1"/>
                  <p:nvPr/>
                </p:nvSpPr>
                <p:spPr>
                  <a:xfrm>
                    <a:off x="996233" y="873433"/>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1" name="Text Box 138">
                    <a:extLst>
                      <a:ext uri="{FF2B5EF4-FFF2-40B4-BE49-F238E27FC236}">
                        <a16:creationId xmlns:a16="http://schemas.microsoft.com/office/drawing/2014/main" id="{6DB33C62-E1FE-8842-9031-F8171796A618}"/>
                      </a:ext>
                    </a:extLst>
                  </p:cNvPr>
                  <p:cNvSpPr txBox="1"/>
                  <p:nvPr/>
                </p:nvSpPr>
                <p:spPr>
                  <a:xfrm>
                    <a:off x="996233" y="539062"/>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27" name="Group 126">
                  <a:extLst>
                    <a:ext uri="{FF2B5EF4-FFF2-40B4-BE49-F238E27FC236}">
                      <a16:creationId xmlns:a16="http://schemas.microsoft.com/office/drawing/2014/main" id="{8C45F34D-44F8-EE42-A00A-E60CE0C46621}"/>
                    </a:ext>
                  </a:extLst>
                </p:cNvPr>
                <p:cNvGrpSpPr/>
                <p:nvPr/>
              </p:nvGrpSpPr>
              <p:grpSpPr>
                <a:xfrm>
                  <a:off x="1364703" y="532238"/>
                  <a:ext cx="81276" cy="838798"/>
                  <a:chOff x="1364703" y="532239"/>
                  <a:chExt cx="82526" cy="839751"/>
                </a:xfrm>
              </p:grpSpPr>
              <p:sp>
                <p:nvSpPr>
                  <p:cNvPr id="296" name="Text Box 140">
                    <a:extLst>
                      <a:ext uri="{FF2B5EF4-FFF2-40B4-BE49-F238E27FC236}">
                        <a16:creationId xmlns:a16="http://schemas.microsoft.com/office/drawing/2014/main" id="{7FBDC839-4484-CC48-A1E2-3AD148A183CF}"/>
                      </a:ext>
                    </a:extLst>
                  </p:cNvPr>
                  <p:cNvSpPr txBox="1"/>
                  <p:nvPr/>
                </p:nvSpPr>
                <p:spPr>
                  <a:xfrm>
                    <a:off x="1364703" y="1242450"/>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7" name="Text Box 141">
                    <a:extLst>
                      <a:ext uri="{FF2B5EF4-FFF2-40B4-BE49-F238E27FC236}">
                        <a16:creationId xmlns:a16="http://schemas.microsoft.com/office/drawing/2014/main" id="{79FB97B4-D71D-3F43-8808-11C646785EAB}"/>
                      </a:ext>
                    </a:extLst>
                  </p:cNvPr>
                  <p:cNvSpPr txBox="1"/>
                  <p:nvPr/>
                </p:nvSpPr>
                <p:spPr>
                  <a:xfrm>
                    <a:off x="1365950" y="894288"/>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8" name="Text Box 142">
                    <a:extLst>
                      <a:ext uri="{FF2B5EF4-FFF2-40B4-BE49-F238E27FC236}">
                        <a16:creationId xmlns:a16="http://schemas.microsoft.com/office/drawing/2014/main" id="{D7E2E4B0-5E46-DE40-BD74-E1EC0CD82F91}"/>
                      </a:ext>
                    </a:extLst>
                  </p:cNvPr>
                  <p:cNvSpPr txBox="1"/>
                  <p:nvPr/>
                </p:nvSpPr>
                <p:spPr>
                  <a:xfrm>
                    <a:off x="1364703" y="53223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28" name="Group 127">
                  <a:extLst>
                    <a:ext uri="{FF2B5EF4-FFF2-40B4-BE49-F238E27FC236}">
                      <a16:creationId xmlns:a16="http://schemas.microsoft.com/office/drawing/2014/main" id="{53132E7C-E539-E64C-BCDE-9399D15FB395}"/>
                    </a:ext>
                  </a:extLst>
                </p:cNvPr>
                <p:cNvGrpSpPr/>
                <p:nvPr/>
              </p:nvGrpSpPr>
              <p:grpSpPr>
                <a:xfrm>
                  <a:off x="1753644" y="539063"/>
                  <a:ext cx="81276" cy="817841"/>
                  <a:chOff x="1753644" y="539063"/>
                  <a:chExt cx="81887" cy="818871"/>
                </a:xfrm>
              </p:grpSpPr>
              <p:sp>
                <p:nvSpPr>
                  <p:cNvPr id="293" name="Text Box 144">
                    <a:extLst>
                      <a:ext uri="{FF2B5EF4-FFF2-40B4-BE49-F238E27FC236}">
                        <a16:creationId xmlns:a16="http://schemas.microsoft.com/office/drawing/2014/main" id="{5D9AE6EF-11E1-794A-A8BE-D45455EEA113}"/>
                      </a:ext>
                    </a:extLst>
                  </p:cNvPr>
                  <p:cNvSpPr txBox="1"/>
                  <p:nvPr/>
                </p:nvSpPr>
                <p:spPr>
                  <a:xfrm>
                    <a:off x="1753644" y="1228394"/>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4" name="Text Box 145">
                    <a:extLst>
                      <a:ext uri="{FF2B5EF4-FFF2-40B4-BE49-F238E27FC236}">
                        <a16:creationId xmlns:a16="http://schemas.microsoft.com/office/drawing/2014/main" id="{099AF725-0143-3D44-9139-999FCCE19017}"/>
                      </a:ext>
                    </a:extLst>
                  </p:cNvPr>
                  <p:cNvSpPr txBox="1"/>
                  <p:nvPr/>
                </p:nvSpPr>
                <p:spPr>
                  <a:xfrm>
                    <a:off x="1753644" y="880316"/>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5" name="Text Box 146">
                    <a:extLst>
                      <a:ext uri="{FF2B5EF4-FFF2-40B4-BE49-F238E27FC236}">
                        <a16:creationId xmlns:a16="http://schemas.microsoft.com/office/drawing/2014/main" id="{B1B6CA9B-A877-3F4B-9E9A-B6D41DD366AE}"/>
                      </a:ext>
                    </a:extLst>
                  </p:cNvPr>
                  <p:cNvSpPr txBox="1"/>
                  <p:nvPr/>
                </p:nvSpPr>
                <p:spPr>
                  <a:xfrm>
                    <a:off x="1753644" y="539063"/>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sp>
              <p:nvSpPr>
                <p:cNvPr id="129" name="מלבן 305">
                  <a:extLst>
                    <a:ext uri="{FF2B5EF4-FFF2-40B4-BE49-F238E27FC236}">
                      <a16:creationId xmlns:a16="http://schemas.microsoft.com/office/drawing/2014/main" id="{FD2DE00D-CC0F-0D43-984F-F2206B895921}"/>
                    </a:ext>
                  </a:extLst>
                </p:cNvPr>
                <p:cNvSpPr/>
                <p:nvPr/>
              </p:nvSpPr>
              <p:spPr>
                <a:xfrm>
                  <a:off x="2497407" y="0"/>
                  <a:ext cx="2386457" cy="2157889"/>
                </a:xfrm>
                <a:prstGeom prst="rect">
                  <a:avLst/>
                </a:prstGeom>
                <a:pattFill prst="dotGrid">
                  <a:fgClr>
                    <a:srgbClr val="5B9BD5"/>
                  </a:fgClr>
                  <a:bgClr>
                    <a:sysClr val="window" lastClr="FFFFFF"/>
                  </a:bgClr>
                </a:pattFill>
                <a:ln w="12700" cap="flat" cmpd="sng" algn="ctr">
                  <a:solidFill>
                    <a:sysClr val="windowText" lastClr="000000">
                      <a:lumMod val="75000"/>
                      <a:lumOff val="25000"/>
                    </a:sys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a:p>
              </p:txBody>
            </p:sp>
            <p:sp>
              <p:nvSpPr>
                <p:cNvPr id="130" name="Oval 129">
                  <a:extLst>
                    <a:ext uri="{FF2B5EF4-FFF2-40B4-BE49-F238E27FC236}">
                      <a16:creationId xmlns:a16="http://schemas.microsoft.com/office/drawing/2014/main" id="{17A1CC3A-9D25-9A46-B96A-C860B20DD4F6}"/>
                    </a:ext>
                  </a:extLst>
                </p:cNvPr>
                <p:cNvSpPr>
                  <a:spLocks noChangeAspect="1"/>
                </p:cNvSpPr>
                <p:nvPr/>
              </p:nvSpPr>
              <p:spPr>
                <a:xfrm>
                  <a:off x="3268465" y="675534"/>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1" name="Oval 130">
                  <a:extLst>
                    <a:ext uri="{FF2B5EF4-FFF2-40B4-BE49-F238E27FC236}">
                      <a16:creationId xmlns:a16="http://schemas.microsoft.com/office/drawing/2014/main" id="{018A7211-CC45-1F46-A1F5-E22DEEEF6416}"/>
                    </a:ext>
                  </a:extLst>
                </p:cNvPr>
                <p:cNvSpPr>
                  <a:spLocks noChangeAspect="1"/>
                </p:cNvSpPr>
                <p:nvPr/>
              </p:nvSpPr>
              <p:spPr>
                <a:xfrm>
                  <a:off x="3268465" y="1023537"/>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2" name="Oval 131">
                  <a:extLst>
                    <a:ext uri="{FF2B5EF4-FFF2-40B4-BE49-F238E27FC236}">
                      <a16:creationId xmlns:a16="http://schemas.microsoft.com/office/drawing/2014/main" id="{491A8AB8-EE40-1349-9EEA-0ED1C6520F19}"/>
                    </a:ext>
                  </a:extLst>
                </p:cNvPr>
                <p:cNvSpPr>
                  <a:spLocks noChangeAspect="1"/>
                </p:cNvSpPr>
                <p:nvPr/>
              </p:nvSpPr>
              <p:spPr>
                <a:xfrm>
                  <a:off x="3657405" y="66871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3" name="Oval 132">
                  <a:extLst>
                    <a:ext uri="{FF2B5EF4-FFF2-40B4-BE49-F238E27FC236}">
                      <a16:creationId xmlns:a16="http://schemas.microsoft.com/office/drawing/2014/main" id="{4A781949-4FFB-C644-963E-0C86F87B5170}"/>
                    </a:ext>
                  </a:extLst>
                </p:cNvPr>
                <p:cNvSpPr>
                  <a:spLocks noChangeAspect="1"/>
                </p:cNvSpPr>
                <p:nvPr/>
              </p:nvSpPr>
              <p:spPr>
                <a:xfrm>
                  <a:off x="3657405" y="1023537"/>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4" name="Oval 133">
                  <a:extLst>
                    <a:ext uri="{FF2B5EF4-FFF2-40B4-BE49-F238E27FC236}">
                      <a16:creationId xmlns:a16="http://schemas.microsoft.com/office/drawing/2014/main" id="{103F361E-7315-0B4F-8F1F-A10A2F0BF788}"/>
                    </a:ext>
                  </a:extLst>
                </p:cNvPr>
                <p:cNvSpPr>
                  <a:spLocks noChangeAspect="1"/>
                </p:cNvSpPr>
                <p:nvPr/>
              </p:nvSpPr>
              <p:spPr>
                <a:xfrm>
                  <a:off x="4046346" y="66871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5" name="Oval 134">
                  <a:extLst>
                    <a:ext uri="{FF2B5EF4-FFF2-40B4-BE49-F238E27FC236}">
                      <a16:creationId xmlns:a16="http://schemas.microsoft.com/office/drawing/2014/main" id="{9E9C6F7B-C2A8-3E4C-8107-A76954406133}"/>
                    </a:ext>
                  </a:extLst>
                </p:cNvPr>
                <p:cNvSpPr>
                  <a:spLocks noChangeAspect="1"/>
                </p:cNvSpPr>
                <p:nvPr/>
              </p:nvSpPr>
              <p:spPr>
                <a:xfrm>
                  <a:off x="4046346" y="1023537"/>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6" name="Oval 135">
                  <a:extLst>
                    <a:ext uri="{FF2B5EF4-FFF2-40B4-BE49-F238E27FC236}">
                      <a16:creationId xmlns:a16="http://schemas.microsoft.com/office/drawing/2014/main" id="{DE018FB8-7D6A-8449-9999-C79570908E37}"/>
                    </a:ext>
                  </a:extLst>
                </p:cNvPr>
                <p:cNvSpPr>
                  <a:spLocks noChangeAspect="1"/>
                </p:cNvSpPr>
                <p:nvPr/>
              </p:nvSpPr>
              <p:spPr>
                <a:xfrm>
                  <a:off x="3439053" y="832477"/>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7" name="Oval 136">
                  <a:extLst>
                    <a:ext uri="{FF2B5EF4-FFF2-40B4-BE49-F238E27FC236}">
                      <a16:creationId xmlns:a16="http://schemas.microsoft.com/office/drawing/2014/main" id="{748ECCA6-DB6D-8F40-B9C9-45F0967C1CBE}"/>
                    </a:ext>
                  </a:extLst>
                </p:cNvPr>
                <p:cNvSpPr>
                  <a:spLocks noChangeAspect="1"/>
                </p:cNvSpPr>
                <p:nvPr/>
              </p:nvSpPr>
              <p:spPr>
                <a:xfrm>
                  <a:off x="3827993" y="825654"/>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8" name="Oval 137">
                  <a:extLst>
                    <a:ext uri="{FF2B5EF4-FFF2-40B4-BE49-F238E27FC236}">
                      <a16:creationId xmlns:a16="http://schemas.microsoft.com/office/drawing/2014/main" id="{F2AF27BF-8DA9-014C-B9B2-08841AAB8025}"/>
                    </a:ext>
                  </a:extLst>
                </p:cNvPr>
                <p:cNvSpPr>
                  <a:spLocks noChangeAspect="1"/>
                </p:cNvSpPr>
                <p:nvPr/>
              </p:nvSpPr>
              <p:spPr>
                <a:xfrm>
                  <a:off x="4216933" y="825654"/>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39" name="Oval 138">
                  <a:extLst>
                    <a:ext uri="{FF2B5EF4-FFF2-40B4-BE49-F238E27FC236}">
                      <a16:creationId xmlns:a16="http://schemas.microsoft.com/office/drawing/2014/main" id="{43916F72-44CA-6747-9CFD-C4BC888E70A2}"/>
                    </a:ext>
                  </a:extLst>
                </p:cNvPr>
                <p:cNvSpPr>
                  <a:spLocks noChangeAspect="1"/>
                </p:cNvSpPr>
                <p:nvPr/>
              </p:nvSpPr>
              <p:spPr>
                <a:xfrm>
                  <a:off x="3445877" y="1200950"/>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40" name="Oval 139">
                  <a:extLst>
                    <a:ext uri="{FF2B5EF4-FFF2-40B4-BE49-F238E27FC236}">
                      <a16:creationId xmlns:a16="http://schemas.microsoft.com/office/drawing/2014/main" id="{AAA166F1-43CD-394E-A378-55912A11F29E}"/>
                    </a:ext>
                  </a:extLst>
                </p:cNvPr>
                <p:cNvSpPr>
                  <a:spLocks noChangeAspect="1"/>
                </p:cNvSpPr>
                <p:nvPr/>
              </p:nvSpPr>
              <p:spPr>
                <a:xfrm>
                  <a:off x="3834817" y="1194126"/>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41" name="Oval 140">
                  <a:extLst>
                    <a:ext uri="{FF2B5EF4-FFF2-40B4-BE49-F238E27FC236}">
                      <a16:creationId xmlns:a16="http://schemas.microsoft.com/office/drawing/2014/main" id="{AD2F2B37-8BD1-5F4E-BC02-32957C7A6106}"/>
                    </a:ext>
                  </a:extLst>
                </p:cNvPr>
                <p:cNvSpPr>
                  <a:spLocks noChangeAspect="1"/>
                </p:cNvSpPr>
                <p:nvPr/>
              </p:nvSpPr>
              <p:spPr>
                <a:xfrm>
                  <a:off x="4223757" y="1194126"/>
                  <a:ext cx="82292" cy="82292"/>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42" name="Oval 141">
                  <a:extLst>
                    <a:ext uri="{FF2B5EF4-FFF2-40B4-BE49-F238E27FC236}">
                      <a16:creationId xmlns:a16="http://schemas.microsoft.com/office/drawing/2014/main" id="{9CF06840-DE93-8D45-9A8C-DBB44652BCC6}"/>
                    </a:ext>
                  </a:extLst>
                </p:cNvPr>
                <p:cNvSpPr>
                  <a:spLocks noChangeAspect="1"/>
                </p:cNvSpPr>
                <p:nvPr/>
              </p:nvSpPr>
              <p:spPr>
                <a:xfrm>
                  <a:off x="3268465" y="1378363"/>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43" name="Oval 142">
                  <a:extLst>
                    <a:ext uri="{FF2B5EF4-FFF2-40B4-BE49-F238E27FC236}">
                      <a16:creationId xmlns:a16="http://schemas.microsoft.com/office/drawing/2014/main" id="{B307236E-F1DF-4E46-BFD6-B6CF3FB433A2}"/>
                    </a:ext>
                  </a:extLst>
                </p:cNvPr>
                <p:cNvSpPr>
                  <a:spLocks noChangeAspect="1"/>
                </p:cNvSpPr>
                <p:nvPr/>
              </p:nvSpPr>
              <p:spPr>
                <a:xfrm>
                  <a:off x="3657405" y="137154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44" name="Oval 143">
                  <a:extLst>
                    <a:ext uri="{FF2B5EF4-FFF2-40B4-BE49-F238E27FC236}">
                      <a16:creationId xmlns:a16="http://schemas.microsoft.com/office/drawing/2014/main" id="{F0BCF397-D1B7-FA4E-B28F-25E1AD2CD3A9}"/>
                    </a:ext>
                  </a:extLst>
                </p:cNvPr>
                <p:cNvSpPr>
                  <a:spLocks noChangeAspect="1"/>
                </p:cNvSpPr>
                <p:nvPr/>
              </p:nvSpPr>
              <p:spPr>
                <a:xfrm>
                  <a:off x="4046346" y="137154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45" name="תיבת טקסט 120">
                  <a:extLst>
                    <a:ext uri="{FF2B5EF4-FFF2-40B4-BE49-F238E27FC236}">
                      <a16:creationId xmlns:a16="http://schemas.microsoft.com/office/drawing/2014/main" id="{A421042A-520B-1644-A82A-4CE9CEBC4713}"/>
                    </a:ext>
                  </a:extLst>
                </p:cNvPr>
                <p:cNvSpPr txBox="1"/>
                <p:nvPr/>
              </p:nvSpPr>
              <p:spPr>
                <a:xfrm>
                  <a:off x="4612697" y="13647"/>
                  <a:ext cx="251196" cy="264877"/>
                </a:xfrm>
                <a:prstGeom prst="rect">
                  <a:avLst/>
                </a:prstGeom>
                <a:noFill/>
                <a:ln w="6350">
                  <a:noFill/>
                </a:ln>
                <a:effectLst/>
              </p:spPr>
              <p:txBody>
                <a:bodyPr rot="0" spcFirstLastPara="0" vert="horz" wrap="square" lIns="91440" tIns="45720" rIns="91440" bIns="45720" numCol="1" spcCol="0" rtlCol="1" fromWordArt="0" anchor="t" anchorCtr="0" forceAA="0" compatLnSpc="1">
                  <a:prstTxWarp prst="textNoShape">
                    <a:avLst/>
                  </a:prstTxWarp>
                  <a:noAutofit/>
                </a:bodyPr>
                <a:lstStyle/>
                <a:p>
                  <a:pPr algn="just" rtl="1">
                    <a:lnSpc>
                      <a:spcPct val="106000"/>
                    </a:lnSpc>
                    <a:spcAft>
                      <a:spcPts val="800"/>
                    </a:spcAft>
                  </a:pPr>
                  <a:r>
                    <a:rPr lang="en-US" sz="1100" kern="1200">
                      <a:solidFill>
                        <a:srgbClr val="000000"/>
                      </a:solidFill>
                      <a:effectLst/>
                      <a:latin typeface="Calibri" panose="020F0502020204030204" pitchFamily="34" charset="0"/>
                      <a:ea typeface="Calibri" panose="020F0502020204030204" pitchFamily="34" charset="0"/>
                      <a:cs typeface="Arial" panose="020B0604020202020204" pitchFamily="34" charset="0"/>
                    </a:rPr>
                    <a:t>b</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nvGrpSpPr>
                <p:cNvPr id="146" name="Group 145">
                  <a:extLst>
                    <a:ext uri="{FF2B5EF4-FFF2-40B4-BE49-F238E27FC236}">
                      <a16:creationId xmlns:a16="http://schemas.microsoft.com/office/drawing/2014/main" id="{FC70FED8-3887-B34B-A775-080930F05DE3}"/>
                    </a:ext>
                  </a:extLst>
                </p:cNvPr>
                <p:cNvGrpSpPr/>
                <p:nvPr/>
              </p:nvGrpSpPr>
              <p:grpSpPr>
                <a:xfrm>
                  <a:off x="3268465" y="743767"/>
                  <a:ext cx="81276" cy="838797"/>
                  <a:chOff x="3268465" y="743770"/>
                  <a:chExt cx="81887" cy="839341"/>
                </a:xfrm>
              </p:grpSpPr>
              <p:sp>
                <p:nvSpPr>
                  <p:cNvPr id="290" name="Text Box 148">
                    <a:extLst>
                      <a:ext uri="{FF2B5EF4-FFF2-40B4-BE49-F238E27FC236}">
                        <a16:creationId xmlns:a16="http://schemas.microsoft.com/office/drawing/2014/main" id="{5A4E95BE-F436-7542-93CD-EA0B4B079E85}"/>
                      </a:ext>
                    </a:extLst>
                  </p:cNvPr>
                  <p:cNvSpPr txBox="1"/>
                  <p:nvPr/>
                </p:nvSpPr>
                <p:spPr>
                  <a:xfrm>
                    <a:off x="3268465" y="1453457"/>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1" name="Text Box 149">
                    <a:extLst>
                      <a:ext uri="{FF2B5EF4-FFF2-40B4-BE49-F238E27FC236}">
                        <a16:creationId xmlns:a16="http://schemas.microsoft.com/office/drawing/2014/main" id="{95B07DEC-CAAA-F340-A71F-8FDA97BA6B44}"/>
                      </a:ext>
                    </a:extLst>
                  </p:cNvPr>
                  <p:cNvSpPr txBox="1"/>
                  <p:nvPr/>
                </p:nvSpPr>
                <p:spPr>
                  <a:xfrm>
                    <a:off x="3268465" y="1078141"/>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2" name="Text Box 150">
                    <a:extLst>
                      <a:ext uri="{FF2B5EF4-FFF2-40B4-BE49-F238E27FC236}">
                        <a16:creationId xmlns:a16="http://schemas.microsoft.com/office/drawing/2014/main" id="{A00D0348-6F12-CA40-B201-6C9F1F271E36}"/>
                      </a:ext>
                    </a:extLst>
                  </p:cNvPr>
                  <p:cNvSpPr txBox="1"/>
                  <p:nvPr/>
                </p:nvSpPr>
                <p:spPr>
                  <a:xfrm>
                    <a:off x="3268465" y="743770"/>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47" name="Group 146">
                  <a:extLst>
                    <a:ext uri="{FF2B5EF4-FFF2-40B4-BE49-F238E27FC236}">
                      <a16:creationId xmlns:a16="http://schemas.microsoft.com/office/drawing/2014/main" id="{5BFEA979-F335-E04C-90A1-5D860EC4E428}"/>
                    </a:ext>
                  </a:extLst>
                </p:cNvPr>
                <p:cNvGrpSpPr/>
                <p:nvPr/>
              </p:nvGrpSpPr>
              <p:grpSpPr>
                <a:xfrm>
                  <a:off x="3636934" y="736945"/>
                  <a:ext cx="81276" cy="838798"/>
                  <a:chOff x="3636934" y="736947"/>
                  <a:chExt cx="82526" cy="839751"/>
                </a:xfrm>
              </p:grpSpPr>
              <p:sp>
                <p:nvSpPr>
                  <p:cNvPr id="287" name="Text Box 152">
                    <a:extLst>
                      <a:ext uri="{FF2B5EF4-FFF2-40B4-BE49-F238E27FC236}">
                        <a16:creationId xmlns:a16="http://schemas.microsoft.com/office/drawing/2014/main" id="{BA5B2EAA-2830-9848-9596-6E57458C55E3}"/>
                      </a:ext>
                    </a:extLst>
                  </p:cNvPr>
                  <p:cNvSpPr txBox="1"/>
                  <p:nvPr/>
                </p:nvSpPr>
                <p:spPr>
                  <a:xfrm>
                    <a:off x="3636934" y="1447158"/>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88" name="Text Box 153">
                    <a:extLst>
                      <a:ext uri="{FF2B5EF4-FFF2-40B4-BE49-F238E27FC236}">
                        <a16:creationId xmlns:a16="http://schemas.microsoft.com/office/drawing/2014/main" id="{407B86CB-2780-CC49-8EA7-5BA66B074097}"/>
                      </a:ext>
                    </a:extLst>
                  </p:cNvPr>
                  <p:cNvSpPr txBox="1"/>
                  <p:nvPr/>
                </p:nvSpPr>
                <p:spPr>
                  <a:xfrm>
                    <a:off x="3638181" y="1098996"/>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89" name="Text Box 154">
                    <a:extLst>
                      <a:ext uri="{FF2B5EF4-FFF2-40B4-BE49-F238E27FC236}">
                        <a16:creationId xmlns:a16="http://schemas.microsoft.com/office/drawing/2014/main" id="{D5BC9CF7-AC66-EB40-8E4B-DEE7E0C4CCFB}"/>
                      </a:ext>
                    </a:extLst>
                  </p:cNvPr>
                  <p:cNvSpPr txBox="1"/>
                  <p:nvPr/>
                </p:nvSpPr>
                <p:spPr>
                  <a:xfrm>
                    <a:off x="3636934" y="736947"/>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48" name="Group 147">
                  <a:extLst>
                    <a:ext uri="{FF2B5EF4-FFF2-40B4-BE49-F238E27FC236}">
                      <a16:creationId xmlns:a16="http://schemas.microsoft.com/office/drawing/2014/main" id="{188E5101-1F71-D846-969C-9D127C5A89B0}"/>
                    </a:ext>
                  </a:extLst>
                </p:cNvPr>
                <p:cNvGrpSpPr/>
                <p:nvPr/>
              </p:nvGrpSpPr>
              <p:grpSpPr>
                <a:xfrm>
                  <a:off x="4025875" y="743768"/>
                  <a:ext cx="81276" cy="831650"/>
                  <a:chOff x="4025875" y="743770"/>
                  <a:chExt cx="81887" cy="832531"/>
                </a:xfrm>
              </p:grpSpPr>
              <p:sp>
                <p:nvSpPr>
                  <p:cNvPr id="284" name="Text Box 156">
                    <a:extLst>
                      <a:ext uri="{FF2B5EF4-FFF2-40B4-BE49-F238E27FC236}">
                        <a16:creationId xmlns:a16="http://schemas.microsoft.com/office/drawing/2014/main" id="{B272DAE7-4EFA-E346-BA17-89D6F5F54360}"/>
                      </a:ext>
                    </a:extLst>
                  </p:cNvPr>
                  <p:cNvSpPr txBox="1"/>
                  <p:nvPr/>
                </p:nvSpPr>
                <p:spPr>
                  <a:xfrm>
                    <a:off x="4025875" y="1446761"/>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85" name="Text Box 157">
                    <a:extLst>
                      <a:ext uri="{FF2B5EF4-FFF2-40B4-BE49-F238E27FC236}">
                        <a16:creationId xmlns:a16="http://schemas.microsoft.com/office/drawing/2014/main" id="{CC55B9C9-2902-3D4A-BC5B-3FA724BE0AD2}"/>
                      </a:ext>
                    </a:extLst>
                  </p:cNvPr>
                  <p:cNvSpPr txBox="1"/>
                  <p:nvPr/>
                </p:nvSpPr>
                <p:spPr>
                  <a:xfrm>
                    <a:off x="4025875" y="1085023"/>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86" name="Text Box 158">
                    <a:extLst>
                      <a:ext uri="{FF2B5EF4-FFF2-40B4-BE49-F238E27FC236}">
                        <a16:creationId xmlns:a16="http://schemas.microsoft.com/office/drawing/2014/main" id="{824EC44A-D498-C54C-A600-66E91A51EAD3}"/>
                      </a:ext>
                    </a:extLst>
                  </p:cNvPr>
                  <p:cNvSpPr txBox="1"/>
                  <p:nvPr/>
                </p:nvSpPr>
                <p:spPr>
                  <a:xfrm>
                    <a:off x="4025875" y="743770"/>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49" name="Group 148">
                  <a:extLst>
                    <a:ext uri="{FF2B5EF4-FFF2-40B4-BE49-F238E27FC236}">
                      <a16:creationId xmlns:a16="http://schemas.microsoft.com/office/drawing/2014/main" id="{9585B4C0-4E82-434D-93A2-150D62C38196}"/>
                    </a:ext>
                  </a:extLst>
                </p:cNvPr>
                <p:cNvGrpSpPr/>
                <p:nvPr/>
              </p:nvGrpSpPr>
              <p:grpSpPr>
                <a:xfrm>
                  <a:off x="3479994" y="696005"/>
                  <a:ext cx="81276" cy="504168"/>
                  <a:chOff x="3479994" y="696006"/>
                  <a:chExt cx="81887" cy="504970"/>
                </a:xfrm>
              </p:grpSpPr>
              <p:sp>
                <p:nvSpPr>
                  <p:cNvPr id="282" name="Text Box 160">
                    <a:extLst>
                      <a:ext uri="{FF2B5EF4-FFF2-40B4-BE49-F238E27FC236}">
                        <a16:creationId xmlns:a16="http://schemas.microsoft.com/office/drawing/2014/main" id="{97C4B3F1-B276-6642-BA2B-7CAA3CB155BC}"/>
                      </a:ext>
                    </a:extLst>
                  </p:cNvPr>
                  <p:cNvSpPr txBox="1"/>
                  <p:nvPr/>
                </p:nvSpPr>
                <p:spPr>
                  <a:xfrm>
                    <a:off x="3479994" y="1071322"/>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83" name="Text Box 161">
                    <a:extLst>
                      <a:ext uri="{FF2B5EF4-FFF2-40B4-BE49-F238E27FC236}">
                        <a16:creationId xmlns:a16="http://schemas.microsoft.com/office/drawing/2014/main" id="{602D16E2-664C-7C47-8A5D-53D0C031EB0A}"/>
                      </a:ext>
                    </a:extLst>
                  </p:cNvPr>
                  <p:cNvSpPr txBox="1"/>
                  <p:nvPr/>
                </p:nvSpPr>
                <p:spPr>
                  <a:xfrm>
                    <a:off x="3479994" y="696006"/>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50" name="Group 149">
                  <a:extLst>
                    <a:ext uri="{FF2B5EF4-FFF2-40B4-BE49-F238E27FC236}">
                      <a16:creationId xmlns:a16="http://schemas.microsoft.com/office/drawing/2014/main" id="{568453F0-DA09-2245-B517-133E536DCDBC}"/>
                    </a:ext>
                  </a:extLst>
                </p:cNvPr>
                <p:cNvGrpSpPr/>
                <p:nvPr/>
              </p:nvGrpSpPr>
              <p:grpSpPr>
                <a:xfrm>
                  <a:off x="3848463" y="709649"/>
                  <a:ext cx="81276" cy="476861"/>
                  <a:chOff x="3848463" y="709651"/>
                  <a:chExt cx="82526" cy="477702"/>
                </a:xfrm>
              </p:grpSpPr>
              <p:sp>
                <p:nvSpPr>
                  <p:cNvPr id="280" name="Text Box 164">
                    <a:extLst>
                      <a:ext uri="{FF2B5EF4-FFF2-40B4-BE49-F238E27FC236}">
                        <a16:creationId xmlns:a16="http://schemas.microsoft.com/office/drawing/2014/main" id="{E102C84B-CE6E-3040-AE9F-7DC850E224F1}"/>
                      </a:ext>
                    </a:extLst>
                  </p:cNvPr>
                  <p:cNvSpPr txBox="1"/>
                  <p:nvPr/>
                </p:nvSpPr>
                <p:spPr>
                  <a:xfrm>
                    <a:off x="3848463" y="1057813"/>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81" name="Text Box 165">
                    <a:extLst>
                      <a:ext uri="{FF2B5EF4-FFF2-40B4-BE49-F238E27FC236}">
                        <a16:creationId xmlns:a16="http://schemas.microsoft.com/office/drawing/2014/main" id="{5344BC7B-EE6D-E24B-B7EF-026622F62322}"/>
                      </a:ext>
                    </a:extLst>
                  </p:cNvPr>
                  <p:cNvSpPr txBox="1"/>
                  <p:nvPr/>
                </p:nvSpPr>
                <p:spPr>
                  <a:xfrm>
                    <a:off x="3849710" y="709651"/>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51" name="Group 150">
                  <a:extLst>
                    <a:ext uri="{FF2B5EF4-FFF2-40B4-BE49-F238E27FC236}">
                      <a16:creationId xmlns:a16="http://schemas.microsoft.com/office/drawing/2014/main" id="{BD127A6F-CA76-E046-BCB8-D5B42CC27ECE}"/>
                    </a:ext>
                  </a:extLst>
                </p:cNvPr>
                <p:cNvGrpSpPr/>
                <p:nvPr/>
              </p:nvGrpSpPr>
              <p:grpSpPr>
                <a:xfrm>
                  <a:off x="4237404" y="702828"/>
                  <a:ext cx="80641" cy="476862"/>
                  <a:chOff x="4237404" y="702829"/>
                  <a:chExt cx="81279" cy="477618"/>
                </a:xfrm>
              </p:grpSpPr>
              <p:sp>
                <p:nvSpPr>
                  <p:cNvPr id="278" name="Text Box 168">
                    <a:extLst>
                      <a:ext uri="{FF2B5EF4-FFF2-40B4-BE49-F238E27FC236}">
                        <a16:creationId xmlns:a16="http://schemas.microsoft.com/office/drawing/2014/main" id="{987AE335-A287-5243-892F-EDC7A312B4F4}"/>
                      </a:ext>
                    </a:extLst>
                  </p:cNvPr>
                  <p:cNvSpPr txBox="1"/>
                  <p:nvPr/>
                </p:nvSpPr>
                <p:spPr>
                  <a:xfrm>
                    <a:off x="4237404" y="1050907"/>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79" name="Text Box 169">
                    <a:extLst>
                      <a:ext uri="{FF2B5EF4-FFF2-40B4-BE49-F238E27FC236}">
                        <a16:creationId xmlns:a16="http://schemas.microsoft.com/office/drawing/2014/main" id="{C8E396AF-1278-BA4F-ACD9-223AE7AE843C}"/>
                      </a:ext>
                    </a:extLst>
                  </p:cNvPr>
                  <p:cNvSpPr txBox="1"/>
                  <p:nvPr/>
                </p:nvSpPr>
                <p:spPr>
                  <a:xfrm>
                    <a:off x="4237404" y="702829"/>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52" name="קבוצה 343">
                  <a:extLst>
                    <a:ext uri="{FF2B5EF4-FFF2-40B4-BE49-F238E27FC236}">
                      <a16:creationId xmlns:a16="http://schemas.microsoft.com/office/drawing/2014/main" id="{CF577DBB-A6E5-C244-B8EC-919C9FF93FAD}"/>
                    </a:ext>
                  </a:extLst>
                </p:cNvPr>
                <p:cNvGrpSpPr/>
                <p:nvPr/>
              </p:nvGrpSpPr>
              <p:grpSpPr>
                <a:xfrm>
                  <a:off x="5015241" y="-10339"/>
                  <a:ext cx="97492" cy="381456"/>
                  <a:chOff x="5015275" y="-10339"/>
                  <a:chExt cx="97498" cy="381473"/>
                </a:xfrm>
              </p:grpSpPr>
              <p:sp>
                <p:nvSpPr>
                  <p:cNvPr id="276" name="משולש ישר-זווית 344">
                    <a:extLst>
                      <a:ext uri="{FF2B5EF4-FFF2-40B4-BE49-F238E27FC236}">
                        <a16:creationId xmlns:a16="http://schemas.microsoft.com/office/drawing/2014/main" id="{809310A3-71D6-7B46-BF53-BEDDEB2FDFCE}"/>
                      </a:ext>
                    </a:extLst>
                  </p:cNvPr>
                  <p:cNvSpPr/>
                  <p:nvPr/>
                </p:nvSpPr>
                <p:spPr>
                  <a:xfrm>
                    <a:off x="5067688" y="-10339"/>
                    <a:ext cx="45085" cy="381000"/>
                  </a:xfrm>
                  <a:prstGeom prst="rtTriangle">
                    <a:avLst/>
                  </a:prstGeom>
                  <a:solidFill>
                    <a:sysClr val="window" lastClr="FFFFFF"/>
                  </a:solidFill>
                  <a:ln w="6350" cap="flat" cmpd="sng" algn="ctr">
                    <a:solidFill>
                      <a:sysClr val="windowText" lastClr="000000"/>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a:p>
                </p:txBody>
              </p:sp>
              <p:sp>
                <p:nvSpPr>
                  <p:cNvPr id="277" name="משולש ישר-זווית 345">
                    <a:extLst>
                      <a:ext uri="{FF2B5EF4-FFF2-40B4-BE49-F238E27FC236}">
                        <a16:creationId xmlns:a16="http://schemas.microsoft.com/office/drawing/2014/main" id="{6BC68710-EC79-704B-B4BB-F3BDAFBF0330}"/>
                      </a:ext>
                    </a:extLst>
                  </p:cNvPr>
                  <p:cNvSpPr/>
                  <p:nvPr/>
                </p:nvSpPr>
                <p:spPr>
                  <a:xfrm flipH="1">
                    <a:off x="5015275" y="-10334"/>
                    <a:ext cx="45719" cy="381468"/>
                  </a:xfrm>
                  <a:prstGeom prst="rtTriangle">
                    <a:avLst/>
                  </a:prstGeom>
                  <a:solidFill>
                    <a:sysClr val="windowText" lastClr="000000"/>
                  </a:solidFill>
                  <a:ln w="6350" cap="flat" cmpd="sng" algn="ctr">
                    <a:solidFill>
                      <a:sysClr val="windowText" lastClr="000000"/>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dirty="0"/>
                  </a:p>
                </p:txBody>
              </p:sp>
            </p:grpSp>
            <p:sp>
              <p:nvSpPr>
                <p:cNvPr id="153" name="תיבת טקסט 94">
                  <a:extLst>
                    <a:ext uri="{FF2B5EF4-FFF2-40B4-BE49-F238E27FC236}">
                      <a16:creationId xmlns:a16="http://schemas.microsoft.com/office/drawing/2014/main" id="{FBC6D8DC-7E08-8046-889F-2F0D66F9AF4F}"/>
                    </a:ext>
                  </a:extLst>
                </p:cNvPr>
                <p:cNvSpPr txBox="1"/>
                <p:nvPr/>
              </p:nvSpPr>
              <p:spPr>
                <a:xfrm>
                  <a:off x="4917216" y="338747"/>
                  <a:ext cx="254182" cy="261245"/>
                </a:xfrm>
                <a:prstGeom prst="rect">
                  <a:avLst/>
                </a:prstGeom>
                <a:noFill/>
                <a:ln w="6350">
                  <a:noFill/>
                </a:ln>
                <a:effectLst/>
              </p:spPr>
              <p:txBody>
                <a:bodyPr rot="0" spcFirstLastPara="0" vert="horz" wrap="square" lIns="91440" tIns="45720" rIns="91440" bIns="45720" numCol="1" spcCol="0" rtlCol="1" fromWordArt="0" anchor="t" anchorCtr="0" forceAA="0" compatLnSpc="1">
                  <a:prstTxWarp prst="textNoShape">
                    <a:avLst/>
                  </a:prstTxWarp>
                  <a:noAutofit/>
                </a:bodyPr>
                <a:lstStyle/>
                <a:p>
                  <a:pPr algn="just" rtl="1">
                    <a:lnSpc>
                      <a:spcPct val="106000"/>
                    </a:lnSpc>
                    <a:spcAft>
                      <a:spcPts val="80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154" name="מלבן 347">
                  <a:extLst>
                    <a:ext uri="{FF2B5EF4-FFF2-40B4-BE49-F238E27FC236}">
                      <a16:creationId xmlns:a16="http://schemas.microsoft.com/office/drawing/2014/main" id="{9152A690-2B7B-424B-94CE-4E3936CBA449}"/>
                    </a:ext>
                  </a:extLst>
                </p:cNvPr>
                <p:cNvSpPr/>
                <p:nvPr/>
              </p:nvSpPr>
              <p:spPr>
                <a:xfrm>
                  <a:off x="0" y="2231310"/>
                  <a:ext cx="2386250" cy="2157635"/>
                </a:xfrm>
                <a:prstGeom prst="rect">
                  <a:avLst/>
                </a:prstGeom>
                <a:pattFill prst="dotGrid">
                  <a:fgClr>
                    <a:srgbClr val="5B9BD5"/>
                  </a:fgClr>
                  <a:bgClr>
                    <a:sysClr val="window" lastClr="FFFFFF"/>
                  </a:bgClr>
                </a:pattFill>
                <a:ln w="12700" cap="flat" cmpd="sng" algn="ctr">
                  <a:solidFill>
                    <a:sysClr val="windowText" lastClr="000000">
                      <a:lumMod val="75000"/>
                      <a:lumOff val="25000"/>
                    </a:sys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a:p>
              </p:txBody>
            </p:sp>
            <p:sp>
              <p:nvSpPr>
                <p:cNvPr id="155" name="Oval 154">
                  <a:extLst>
                    <a:ext uri="{FF2B5EF4-FFF2-40B4-BE49-F238E27FC236}">
                      <a16:creationId xmlns:a16="http://schemas.microsoft.com/office/drawing/2014/main" id="{B020A963-3EE0-AD47-9056-0D6DB3F9F661}"/>
                    </a:ext>
                  </a:extLst>
                </p:cNvPr>
                <p:cNvSpPr>
                  <a:spLocks noChangeAspect="1"/>
                </p:cNvSpPr>
                <p:nvPr/>
              </p:nvSpPr>
              <p:spPr>
                <a:xfrm>
                  <a:off x="109167" y="2906765"/>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56" name="Oval 155">
                  <a:extLst>
                    <a:ext uri="{FF2B5EF4-FFF2-40B4-BE49-F238E27FC236}">
                      <a16:creationId xmlns:a16="http://schemas.microsoft.com/office/drawing/2014/main" id="{555580ED-E808-5243-A47D-E999E2DA362E}"/>
                    </a:ext>
                  </a:extLst>
                </p:cNvPr>
                <p:cNvSpPr>
                  <a:spLocks noChangeAspect="1"/>
                </p:cNvSpPr>
                <p:nvPr/>
              </p:nvSpPr>
              <p:spPr>
                <a:xfrm>
                  <a:off x="109167" y="3254726"/>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57" name="Oval 156">
                  <a:extLst>
                    <a:ext uri="{FF2B5EF4-FFF2-40B4-BE49-F238E27FC236}">
                      <a16:creationId xmlns:a16="http://schemas.microsoft.com/office/drawing/2014/main" id="{8C37F0B2-EFCB-1648-8840-A302163BDAFE}"/>
                    </a:ext>
                  </a:extLst>
                </p:cNvPr>
                <p:cNvSpPr>
                  <a:spLocks noChangeAspect="1"/>
                </p:cNvSpPr>
                <p:nvPr/>
              </p:nvSpPr>
              <p:spPr>
                <a:xfrm>
                  <a:off x="1098491" y="2899942"/>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58" name="Oval 157">
                  <a:extLst>
                    <a:ext uri="{FF2B5EF4-FFF2-40B4-BE49-F238E27FC236}">
                      <a16:creationId xmlns:a16="http://schemas.microsoft.com/office/drawing/2014/main" id="{BF7EC6E8-D04B-C54E-A99C-3B7B762AF74F}"/>
                    </a:ext>
                  </a:extLst>
                </p:cNvPr>
                <p:cNvSpPr>
                  <a:spLocks noChangeAspect="1"/>
                </p:cNvSpPr>
                <p:nvPr/>
              </p:nvSpPr>
              <p:spPr>
                <a:xfrm>
                  <a:off x="1098491" y="3254726"/>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59" name="Oval 158">
                  <a:extLst>
                    <a:ext uri="{FF2B5EF4-FFF2-40B4-BE49-F238E27FC236}">
                      <a16:creationId xmlns:a16="http://schemas.microsoft.com/office/drawing/2014/main" id="{46CAA420-28EA-3B47-A9F5-06CF01B33F5D}"/>
                    </a:ext>
                  </a:extLst>
                </p:cNvPr>
                <p:cNvSpPr>
                  <a:spLocks noChangeAspect="1"/>
                </p:cNvSpPr>
                <p:nvPr/>
              </p:nvSpPr>
              <p:spPr>
                <a:xfrm>
                  <a:off x="1889950" y="2899942"/>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0" name="Oval 159">
                  <a:extLst>
                    <a:ext uri="{FF2B5EF4-FFF2-40B4-BE49-F238E27FC236}">
                      <a16:creationId xmlns:a16="http://schemas.microsoft.com/office/drawing/2014/main" id="{D67E19E7-079C-3840-8E57-5876DD545CCD}"/>
                    </a:ext>
                  </a:extLst>
                </p:cNvPr>
                <p:cNvSpPr>
                  <a:spLocks noChangeAspect="1"/>
                </p:cNvSpPr>
                <p:nvPr/>
              </p:nvSpPr>
              <p:spPr>
                <a:xfrm>
                  <a:off x="1889950" y="3254726"/>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1" name="Oval 160">
                  <a:extLst>
                    <a:ext uri="{FF2B5EF4-FFF2-40B4-BE49-F238E27FC236}">
                      <a16:creationId xmlns:a16="http://schemas.microsoft.com/office/drawing/2014/main" id="{6E6F22A7-8C98-FE41-A1D8-8EC19123A4B7}"/>
                    </a:ext>
                  </a:extLst>
                </p:cNvPr>
                <p:cNvSpPr>
                  <a:spLocks noChangeAspect="1"/>
                </p:cNvSpPr>
                <p:nvPr/>
              </p:nvSpPr>
              <p:spPr>
                <a:xfrm>
                  <a:off x="279740" y="3063688"/>
                  <a:ext cx="82284" cy="82283"/>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2" name="Oval 161">
                  <a:extLst>
                    <a:ext uri="{FF2B5EF4-FFF2-40B4-BE49-F238E27FC236}">
                      <a16:creationId xmlns:a16="http://schemas.microsoft.com/office/drawing/2014/main" id="{C813C598-03C2-BB49-89CE-0BF37DB6F3C6}"/>
                    </a:ext>
                  </a:extLst>
                </p:cNvPr>
                <p:cNvSpPr>
                  <a:spLocks noChangeAspect="1"/>
                </p:cNvSpPr>
                <p:nvPr/>
              </p:nvSpPr>
              <p:spPr>
                <a:xfrm>
                  <a:off x="1275887" y="3056865"/>
                  <a:ext cx="82284" cy="82283"/>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3" name="Oval 162">
                  <a:extLst>
                    <a:ext uri="{FF2B5EF4-FFF2-40B4-BE49-F238E27FC236}">
                      <a16:creationId xmlns:a16="http://schemas.microsoft.com/office/drawing/2014/main" id="{D286B00E-AFE6-D444-9B87-CD83024C74B3}"/>
                    </a:ext>
                  </a:extLst>
                </p:cNvPr>
                <p:cNvSpPr>
                  <a:spLocks noChangeAspect="1"/>
                </p:cNvSpPr>
                <p:nvPr/>
              </p:nvSpPr>
              <p:spPr>
                <a:xfrm>
                  <a:off x="2067347" y="3056865"/>
                  <a:ext cx="82284" cy="82283"/>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4" name="Oval 163">
                  <a:extLst>
                    <a:ext uri="{FF2B5EF4-FFF2-40B4-BE49-F238E27FC236}">
                      <a16:creationId xmlns:a16="http://schemas.microsoft.com/office/drawing/2014/main" id="{FFF97042-1099-7A4F-A578-88EFF841A5EC}"/>
                    </a:ext>
                  </a:extLst>
                </p:cNvPr>
                <p:cNvSpPr>
                  <a:spLocks noChangeAspect="1"/>
                </p:cNvSpPr>
                <p:nvPr/>
              </p:nvSpPr>
              <p:spPr>
                <a:xfrm>
                  <a:off x="286563" y="3425296"/>
                  <a:ext cx="82284" cy="82283"/>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5" name="Oval 164">
                  <a:extLst>
                    <a:ext uri="{FF2B5EF4-FFF2-40B4-BE49-F238E27FC236}">
                      <a16:creationId xmlns:a16="http://schemas.microsoft.com/office/drawing/2014/main" id="{AF61BBED-79DB-0B45-88F9-A4139436D399}"/>
                    </a:ext>
                  </a:extLst>
                </p:cNvPr>
                <p:cNvSpPr>
                  <a:spLocks noChangeAspect="1"/>
                </p:cNvSpPr>
                <p:nvPr/>
              </p:nvSpPr>
              <p:spPr>
                <a:xfrm>
                  <a:off x="1282709" y="3425296"/>
                  <a:ext cx="82284" cy="82283"/>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6" name="Oval 165">
                  <a:extLst>
                    <a:ext uri="{FF2B5EF4-FFF2-40B4-BE49-F238E27FC236}">
                      <a16:creationId xmlns:a16="http://schemas.microsoft.com/office/drawing/2014/main" id="{53B29697-7D9E-2943-AE36-FB599525E175}"/>
                    </a:ext>
                  </a:extLst>
                </p:cNvPr>
                <p:cNvSpPr>
                  <a:spLocks noChangeAspect="1"/>
                </p:cNvSpPr>
                <p:nvPr/>
              </p:nvSpPr>
              <p:spPr>
                <a:xfrm>
                  <a:off x="2067347" y="3425296"/>
                  <a:ext cx="82284" cy="82283"/>
                </a:xfrm>
                <a:prstGeom prst="ellipse">
                  <a:avLst/>
                </a:prstGeom>
                <a:noFill/>
                <a:ln w="12700" cap="flat" cmpd="sng" algn="ctr">
                  <a:solidFill>
                    <a:sysClr val="windowText" lastClr="000000">
                      <a:lumMod val="95000"/>
                      <a:lumOff val="5000"/>
                    </a:sysClr>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7" name="Oval 166">
                  <a:extLst>
                    <a:ext uri="{FF2B5EF4-FFF2-40B4-BE49-F238E27FC236}">
                      <a16:creationId xmlns:a16="http://schemas.microsoft.com/office/drawing/2014/main" id="{91F06232-6F75-1644-B18D-11D602202D73}"/>
                    </a:ext>
                  </a:extLst>
                </p:cNvPr>
                <p:cNvSpPr>
                  <a:spLocks noChangeAspect="1"/>
                </p:cNvSpPr>
                <p:nvPr/>
              </p:nvSpPr>
              <p:spPr>
                <a:xfrm>
                  <a:off x="109167" y="3609511"/>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8" name="Oval 167">
                  <a:extLst>
                    <a:ext uri="{FF2B5EF4-FFF2-40B4-BE49-F238E27FC236}">
                      <a16:creationId xmlns:a16="http://schemas.microsoft.com/office/drawing/2014/main" id="{C5182613-9DEF-6046-A551-F28D7A741E71}"/>
                    </a:ext>
                  </a:extLst>
                </p:cNvPr>
                <p:cNvSpPr>
                  <a:spLocks noChangeAspect="1"/>
                </p:cNvSpPr>
                <p:nvPr/>
              </p:nvSpPr>
              <p:spPr>
                <a:xfrm>
                  <a:off x="1105314" y="3602688"/>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69" name="Oval 168">
                  <a:extLst>
                    <a:ext uri="{FF2B5EF4-FFF2-40B4-BE49-F238E27FC236}">
                      <a16:creationId xmlns:a16="http://schemas.microsoft.com/office/drawing/2014/main" id="{6D7C0B15-B15E-5E44-AD07-095444192709}"/>
                    </a:ext>
                  </a:extLst>
                </p:cNvPr>
                <p:cNvSpPr>
                  <a:spLocks noChangeAspect="1"/>
                </p:cNvSpPr>
                <p:nvPr/>
              </p:nvSpPr>
              <p:spPr>
                <a:xfrm>
                  <a:off x="1889950" y="3602688"/>
                  <a:ext cx="82284" cy="82283"/>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70" name="תיבת טקסט 121">
                  <a:extLst>
                    <a:ext uri="{FF2B5EF4-FFF2-40B4-BE49-F238E27FC236}">
                      <a16:creationId xmlns:a16="http://schemas.microsoft.com/office/drawing/2014/main" id="{DF0A7EF9-ED8D-1F4F-9648-40E732D8C4C5}"/>
                    </a:ext>
                  </a:extLst>
                </p:cNvPr>
                <p:cNvSpPr txBox="1"/>
                <p:nvPr/>
              </p:nvSpPr>
              <p:spPr>
                <a:xfrm>
                  <a:off x="2142398" y="2231310"/>
                  <a:ext cx="250790" cy="264752"/>
                </a:xfrm>
                <a:prstGeom prst="rect">
                  <a:avLst/>
                </a:prstGeom>
                <a:noFill/>
                <a:ln w="6350">
                  <a:noFill/>
                </a:ln>
                <a:effectLst/>
              </p:spPr>
              <p:txBody>
                <a:bodyPr rot="0" spcFirstLastPara="0" vert="horz" wrap="square" lIns="91440" tIns="45720" rIns="91440" bIns="45720" numCol="1" spcCol="0" rtlCol="1" fromWordArt="0" anchor="t" anchorCtr="0" forceAA="0" compatLnSpc="1">
                  <a:prstTxWarp prst="textNoShape">
                    <a:avLst/>
                  </a:prstTxWarp>
                  <a:noAutofit/>
                </a:bodyPr>
                <a:lstStyle/>
                <a:p>
                  <a:pPr algn="just" rtl="1">
                    <a:lnSpc>
                      <a:spcPct val="106000"/>
                    </a:lnSpc>
                    <a:spcAft>
                      <a:spcPts val="800"/>
                    </a:spcAft>
                  </a:pPr>
                  <a:r>
                    <a:rPr lang="en-US" sz="1100" kern="1200">
                      <a:solidFill>
                        <a:srgbClr val="000000"/>
                      </a:solidFill>
                      <a:effectLst/>
                      <a:latin typeface="Calibri" panose="020F0502020204030204" pitchFamily="34" charset="0"/>
                      <a:ea typeface="Calibri" panose="020F0502020204030204" pitchFamily="34" charset="0"/>
                      <a:cs typeface="Arial" panose="020B0604020202020204" pitchFamily="34" charset="0"/>
                    </a:rPr>
                    <a:t>c</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nvGrpSpPr>
                <p:cNvPr id="171" name="Group 170">
                  <a:extLst>
                    <a:ext uri="{FF2B5EF4-FFF2-40B4-BE49-F238E27FC236}">
                      <a16:creationId xmlns:a16="http://schemas.microsoft.com/office/drawing/2014/main" id="{A0B488CB-61A2-9242-8093-A30ECE773735}"/>
                    </a:ext>
                  </a:extLst>
                </p:cNvPr>
                <p:cNvGrpSpPr/>
                <p:nvPr/>
              </p:nvGrpSpPr>
              <p:grpSpPr>
                <a:xfrm>
                  <a:off x="129636" y="2988635"/>
                  <a:ext cx="81269" cy="838699"/>
                  <a:chOff x="129636" y="2988639"/>
                  <a:chExt cx="81887" cy="839341"/>
                </a:xfrm>
              </p:grpSpPr>
              <p:sp>
                <p:nvSpPr>
                  <p:cNvPr id="273" name="Text Box 172">
                    <a:extLst>
                      <a:ext uri="{FF2B5EF4-FFF2-40B4-BE49-F238E27FC236}">
                        <a16:creationId xmlns:a16="http://schemas.microsoft.com/office/drawing/2014/main" id="{2DCEEC63-08D7-A143-8A64-36F6F373E947}"/>
                      </a:ext>
                    </a:extLst>
                  </p:cNvPr>
                  <p:cNvSpPr txBox="1"/>
                  <p:nvPr/>
                </p:nvSpPr>
                <p:spPr>
                  <a:xfrm>
                    <a:off x="129636" y="3698326"/>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74" name="Text Box 173">
                    <a:extLst>
                      <a:ext uri="{FF2B5EF4-FFF2-40B4-BE49-F238E27FC236}">
                        <a16:creationId xmlns:a16="http://schemas.microsoft.com/office/drawing/2014/main" id="{C32D4BFF-4E3A-DF43-8B84-351D276F109A}"/>
                      </a:ext>
                    </a:extLst>
                  </p:cNvPr>
                  <p:cNvSpPr txBox="1"/>
                  <p:nvPr/>
                </p:nvSpPr>
                <p:spPr>
                  <a:xfrm>
                    <a:off x="129636" y="3323010"/>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75" name="Text Box 174">
                    <a:extLst>
                      <a:ext uri="{FF2B5EF4-FFF2-40B4-BE49-F238E27FC236}">
                        <a16:creationId xmlns:a16="http://schemas.microsoft.com/office/drawing/2014/main" id="{22F84127-0191-B248-BE61-407D657D17CA}"/>
                      </a:ext>
                    </a:extLst>
                  </p:cNvPr>
                  <p:cNvSpPr txBox="1"/>
                  <p:nvPr/>
                </p:nvSpPr>
                <p:spPr>
                  <a:xfrm>
                    <a:off x="129636" y="298863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72" name="Group 171">
                  <a:extLst>
                    <a:ext uri="{FF2B5EF4-FFF2-40B4-BE49-F238E27FC236}">
                      <a16:creationId xmlns:a16="http://schemas.microsoft.com/office/drawing/2014/main" id="{B3743C2C-2C0B-B547-8FD8-53A82A485D87}"/>
                    </a:ext>
                  </a:extLst>
                </p:cNvPr>
                <p:cNvGrpSpPr/>
                <p:nvPr/>
              </p:nvGrpSpPr>
              <p:grpSpPr>
                <a:xfrm>
                  <a:off x="1098491" y="2968173"/>
                  <a:ext cx="81269" cy="838702"/>
                  <a:chOff x="1098491" y="2968170"/>
                  <a:chExt cx="82526" cy="839751"/>
                </a:xfrm>
              </p:grpSpPr>
              <p:sp>
                <p:nvSpPr>
                  <p:cNvPr id="270" name="Text Box 176">
                    <a:extLst>
                      <a:ext uri="{FF2B5EF4-FFF2-40B4-BE49-F238E27FC236}">
                        <a16:creationId xmlns:a16="http://schemas.microsoft.com/office/drawing/2014/main" id="{0D10255E-3522-5749-B2C7-1862AED04E96}"/>
                      </a:ext>
                    </a:extLst>
                  </p:cNvPr>
                  <p:cNvSpPr txBox="1"/>
                  <p:nvPr/>
                </p:nvSpPr>
                <p:spPr>
                  <a:xfrm>
                    <a:off x="1098491" y="3678381"/>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71" name="Text Box 177">
                    <a:extLst>
                      <a:ext uri="{FF2B5EF4-FFF2-40B4-BE49-F238E27FC236}">
                        <a16:creationId xmlns:a16="http://schemas.microsoft.com/office/drawing/2014/main" id="{BC93878C-CCCF-3A43-842B-F646D4E1BDCA}"/>
                      </a:ext>
                    </a:extLst>
                  </p:cNvPr>
                  <p:cNvSpPr txBox="1"/>
                  <p:nvPr/>
                </p:nvSpPr>
                <p:spPr>
                  <a:xfrm>
                    <a:off x="1099738" y="3330219"/>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72" name="Text Box 178">
                    <a:extLst>
                      <a:ext uri="{FF2B5EF4-FFF2-40B4-BE49-F238E27FC236}">
                        <a16:creationId xmlns:a16="http://schemas.microsoft.com/office/drawing/2014/main" id="{093499B1-87A2-7F44-81A9-B05B7F8B12CE}"/>
                      </a:ext>
                    </a:extLst>
                  </p:cNvPr>
                  <p:cNvSpPr txBox="1"/>
                  <p:nvPr/>
                </p:nvSpPr>
                <p:spPr>
                  <a:xfrm>
                    <a:off x="1098491" y="2968170"/>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73" name="Group 172">
                  <a:extLst>
                    <a:ext uri="{FF2B5EF4-FFF2-40B4-BE49-F238E27FC236}">
                      <a16:creationId xmlns:a16="http://schemas.microsoft.com/office/drawing/2014/main" id="{120F239A-59AF-E944-9454-1DE77D7E770D}"/>
                    </a:ext>
                  </a:extLst>
                </p:cNvPr>
                <p:cNvGrpSpPr/>
                <p:nvPr/>
              </p:nvGrpSpPr>
              <p:grpSpPr>
                <a:xfrm>
                  <a:off x="1889950" y="2974990"/>
                  <a:ext cx="81269" cy="831079"/>
                  <a:chOff x="1889950" y="2974994"/>
                  <a:chExt cx="81887" cy="832531"/>
                </a:xfrm>
              </p:grpSpPr>
              <p:sp>
                <p:nvSpPr>
                  <p:cNvPr id="267" name="Text Box 180">
                    <a:extLst>
                      <a:ext uri="{FF2B5EF4-FFF2-40B4-BE49-F238E27FC236}">
                        <a16:creationId xmlns:a16="http://schemas.microsoft.com/office/drawing/2014/main" id="{F2F0DA8B-098B-024F-9B70-D9574DC00048}"/>
                      </a:ext>
                    </a:extLst>
                  </p:cNvPr>
                  <p:cNvSpPr txBox="1"/>
                  <p:nvPr/>
                </p:nvSpPr>
                <p:spPr>
                  <a:xfrm>
                    <a:off x="1889950" y="3677985"/>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68" name="Text Box 181">
                    <a:extLst>
                      <a:ext uri="{FF2B5EF4-FFF2-40B4-BE49-F238E27FC236}">
                        <a16:creationId xmlns:a16="http://schemas.microsoft.com/office/drawing/2014/main" id="{098EC220-902E-B94D-9931-7EA77C77DFAB}"/>
                      </a:ext>
                    </a:extLst>
                  </p:cNvPr>
                  <p:cNvSpPr txBox="1"/>
                  <p:nvPr/>
                </p:nvSpPr>
                <p:spPr>
                  <a:xfrm>
                    <a:off x="1889950" y="3316247"/>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69" name="Text Box 182">
                    <a:extLst>
                      <a:ext uri="{FF2B5EF4-FFF2-40B4-BE49-F238E27FC236}">
                        <a16:creationId xmlns:a16="http://schemas.microsoft.com/office/drawing/2014/main" id="{4E2101EF-E62D-4C41-9293-AA074A6DF244}"/>
                      </a:ext>
                    </a:extLst>
                  </p:cNvPr>
                  <p:cNvSpPr txBox="1"/>
                  <p:nvPr/>
                </p:nvSpPr>
                <p:spPr>
                  <a:xfrm>
                    <a:off x="1889950" y="2974994"/>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74" name="Group 173">
                  <a:extLst>
                    <a:ext uri="{FF2B5EF4-FFF2-40B4-BE49-F238E27FC236}">
                      <a16:creationId xmlns:a16="http://schemas.microsoft.com/office/drawing/2014/main" id="{EEA815E1-1F3B-6941-A65D-A6B53CC33E52}"/>
                    </a:ext>
                  </a:extLst>
                </p:cNvPr>
                <p:cNvGrpSpPr/>
                <p:nvPr/>
              </p:nvGrpSpPr>
              <p:grpSpPr>
                <a:xfrm>
                  <a:off x="334323" y="2934057"/>
                  <a:ext cx="81269" cy="504109"/>
                  <a:chOff x="334323" y="2934057"/>
                  <a:chExt cx="81887" cy="504970"/>
                </a:xfrm>
              </p:grpSpPr>
              <p:sp>
                <p:nvSpPr>
                  <p:cNvPr id="265" name="Text Box 184">
                    <a:extLst>
                      <a:ext uri="{FF2B5EF4-FFF2-40B4-BE49-F238E27FC236}">
                        <a16:creationId xmlns:a16="http://schemas.microsoft.com/office/drawing/2014/main" id="{98A7721B-2C97-6D4F-8251-998D84BA3511}"/>
                      </a:ext>
                    </a:extLst>
                  </p:cNvPr>
                  <p:cNvSpPr txBox="1"/>
                  <p:nvPr/>
                </p:nvSpPr>
                <p:spPr>
                  <a:xfrm>
                    <a:off x="334323" y="3309373"/>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66" name="Text Box 185">
                    <a:extLst>
                      <a:ext uri="{FF2B5EF4-FFF2-40B4-BE49-F238E27FC236}">
                        <a16:creationId xmlns:a16="http://schemas.microsoft.com/office/drawing/2014/main" id="{500F3B37-3571-6941-B241-2546A4EC24C5}"/>
                      </a:ext>
                    </a:extLst>
                  </p:cNvPr>
                  <p:cNvSpPr txBox="1"/>
                  <p:nvPr/>
                </p:nvSpPr>
                <p:spPr>
                  <a:xfrm>
                    <a:off x="334323" y="2934057"/>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00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75" name="Group 174">
                  <a:extLst>
                    <a:ext uri="{FF2B5EF4-FFF2-40B4-BE49-F238E27FC236}">
                      <a16:creationId xmlns:a16="http://schemas.microsoft.com/office/drawing/2014/main" id="{FE845163-11A9-8F4D-A71E-34F8CFB0CAC0}"/>
                    </a:ext>
                  </a:extLst>
                </p:cNvPr>
                <p:cNvGrpSpPr/>
                <p:nvPr/>
              </p:nvGrpSpPr>
              <p:grpSpPr>
                <a:xfrm>
                  <a:off x="1310002" y="2940876"/>
                  <a:ext cx="81269" cy="476806"/>
                  <a:chOff x="1310002" y="2940876"/>
                  <a:chExt cx="82526" cy="477702"/>
                </a:xfrm>
              </p:grpSpPr>
              <p:sp>
                <p:nvSpPr>
                  <p:cNvPr id="263" name="Text Box 187">
                    <a:extLst>
                      <a:ext uri="{FF2B5EF4-FFF2-40B4-BE49-F238E27FC236}">
                        <a16:creationId xmlns:a16="http://schemas.microsoft.com/office/drawing/2014/main" id="{809EA329-B978-9A4C-9775-AF2BCC18B684}"/>
                      </a:ext>
                    </a:extLst>
                  </p:cNvPr>
                  <p:cNvSpPr txBox="1"/>
                  <p:nvPr/>
                </p:nvSpPr>
                <p:spPr>
                  <a:xfrm>
                    <a:off x="1310002" y="3289038"/>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64" name="Text Box 188">
                    <a:extLst>
                      <a:ext uri="{FF2B5EF4-FFF2-40B4-BE49-F238E27FC236}">
                        <a16:creationId xmlns:a16="http://schemas.microsoft.com/office/drawing/2014/main" id="{ADDFCBE4-2B29-0A47-9C71-61F592EB574B}"/>
                      </a:ext>
                    </a:extLst>
                  </p:cNvPr>
                  <p:cNvSpPr txBox="1"/>
                  <p:nvPr/>
                </p:nvSpPr>
                <p:spPr>
                  <a:xfrm>
                    <a:off x="1311249" y="2940876"/>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76" name="Group 175">
                  <a:extLst>
                    <a:ext uri="{FF2B5EF4-FFF2-40B4-BE49-F238E27FC236}">
                      <a16:creationId xmlns:a16="http://schemas.microsoft.com/office/drawing/2014/main" id="{03C5016D-A634-974F-930C-1B8C6DBFAD96}"/>
                    </a:ext>
                  </a:extLst>
                </p:cNvPr>
                <p:cNvGrpSpPr/>
                <p:nvPr/>
              </p:nvGrpSpPr>
              <p:grpSpPr>
                <a:xfrm>
                  <a:off x="2074170" y="2906765"/>
                  <a:ext cx="80634" cy="476807"/>
                  <a:chOff x="2074170" y="2906765"/>
                  <a:chExt cx="81279" cy="477618"/>
                </a:xfrm>
              </p:grpSpPr>
              <p:sp>
                <p:nvSpPr>
                  <p:cNvPr id="261" name="Text Box 190">
                    <a:extLst>
                      <a:ext uri="{FF2B5EF4-FFF2-40B4-BE49-F238E27FC236}">
                        <a16:creationId xmlns:a16="http://schemas.microsoft.com/office/drawing/2014/main" id="{45156D5D-0874-9849-B020-2D517801F6D1}"/>
                      </a:ext>
                    </a:extLst>
                  </p:cNvPr>
                  <p:cNvSpPr txBox="1"/>
                  <p:nvPr/>
                </p:nvSpPr>
                <p:spPr>
                  <a:xfrm>
                    <a:off x="2074170" y="3254843"/>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62" name="Text Box 191">
                    <a:extLst>
                      <a:ext uri="{FF2B5EF4-FFF2-40B4-BE49-F238E27FC236}">
                        <a16:creationId xmlns:a16="http://schemas.microsoft.com/office/drawing/2014/main" id="{D02404BE-E2E6-7C42-8784-436D499B50FB}"/>
                      </a:ext>
                    </a:extLst>
                  </p:cNvPr>
                  <p:cNvSpPr txBox="1"/>
                  <p:nvPr/>
                </p:nvSpPr>
                <p:spPr>
                  <a:xfrm>
                    <a:off x="2074170" y="2906765"/>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177" name="קבוצה 385">
                  <a:extLst>
                    <a:ext uri="{FF2B5EF4-FFF2-40B4-BE49-F238E27FC236}">
                      <a16:creationId xmlns:a16="http://schemas.microsoft.com/office/drawing/2014/main" id="{1166791A-8081-F44D-BAD1-81A1CE98AD2B}"/>
                    </a:ext>
                  </a:extLst>
                </p:cNvPr>
                <p:cNvGrpSpPr/>
                <p:nvPr/>
              </p:nvGrpSpPr>
              <p:grpSpPr>
                <a:xfrm>
                  <a:off x="0" y="4462621"/>
                  <a:ext cx="4910809" cy="2165158"/>
                  <a:chOff x="0" y="4462621"/>
                  <a:chExt cx="4910809" cy="2165158"/>
                </a:xfrm>
              </p:grpSpPr>
              <p:sp>
                <p:nvSpPr>
                  <p:cNvPr id="229" name="מלבן 386">
                    <a:extLst>
                      <a:ext uri="{FF2B5EF4-FFF2-40B4-BE49-F238E27FC236}">
                        <a16:creationId xmlns:a16="http://schemas.microsoft.com/office/drawing/2014/main" id="{95A7C22A-0988-E547-89B7-C95051948D42}"/>
                      </a:ext>
                    </a:extLst>
                  </p:cNvPr>
                  <p:cNvSpPr/>
                  <p:nvPr/>
                </p:nvSpPr>
                <p:spPr>
                  <a:xfrm>
                    <a:off x="0" y="4462621"/>
                    <a:ext cx="2386457" cy="2157888"/>
                  </a:xfrm>
                  <a:prstGeom prst="rect">
                    <a:avLst/>
                  </a:prstGeom>
                  <a:pattFill prst="dotGrid">
                    <a:fgClr>
                      <a:srgbClr val="5B9BD5"/>
                    </a:fgClr>
                    <a:bgClr>
                      <a:sysClr val="window" lastClr="FFFFFF"/>
                    </a:bgClr>
                  </a:pattFill>
                  <a:ln w="12700" cap="flat" cmpd="sng" algn="ctr">
                    <a:solidFill>
                      <a:sysClr val="windowText" lastClr="000000">
                        <a:lumMod val="75000"/>
                        <a:lumOff val="25000"/>
                      </a:sys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a:p>
                </p:txBody>
              </p:sp>
              <p:sp>
                <p:nvSpPr>
                  <p:cNvPr id="230" name="Oval 229">
                    <a:extLst>
                      <a:ext uri="{FF2B5EF4-FFF2-40B4-BE49-F238E27FC236}">
                        <a16:creationId xmlns:a16="http://schemas.microsoft.com/office/drawing/2014/main" id="{A31FFF02-E8D8-D14B-B234-65BF7CAF442D}"/>
                      </a:ext>
                    </a:extLst>
                  </p:cNvPr>
                  <p:cNvSpPr>
                    <a:spLocks noChangeAspect="1"/>
                  </p:cNvSpPr>
                  <p:nvPr/>
                </p:nvSpPr>
                <p:spPr>
                  <a:xfrm>
                    <a:off x="307058" y="480380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1" name="Oval 230">
                    <a:extLst>
                      <a:ext uri="{FF2B5EF4-FFF2-40B4-BE49-F238E27FC236}">
                        <a16:creationId xmlns:a16="http://schemas.microsoft.com/office/drawing/2014/main" id="{AAF2C8C1-A735-B54D-955A-15D7F1737103}"/>
                      </a:ext>
                    </a:extLst>
                  </p:cNvPr>
                  <p:cNvSpPr>
                    <a:spLocks noChangeAspect="1"/>
                  </p:cNvSpPr>
                  <p:nvPr/>
                </p:nvSpPr>
                <p:spPr>
                  <a:xfrm>
                    <a:off x="307058" y="532239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2" name="Oval 231">
                    <a:extLst>
                      <a:ext uri="{FF2B5EF4-FFF2-40B4-BE49-F238E27FC236}">
                        <a16:creationId xmlns:a16="http://schemas.microsoft.com/office/drawing/2014/main" id="{BA68C765-8CA0-874B-970F-BD64D378CC8C}"/>
                      </a:ext>
                    </a:extLst>
                  </p:cNvPr>
                  <p:cNvSpPr>
                    <a:spLocks noChangeAspect="1"/>
                  </p:cNvSpPr>
                  <p:nvPr/>
                </p:nvSpPr>
                <p:spPr>
                  <a:xfrm>
                    <a:off x="307058" y="4974389"/>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3" name="Oval 232">
                    <a:extLst>
                      <a:ext uri="{FF2B5EF4-FFF2-40B4-BE49-F238E27FC236}">
                        <a16:creationId xmlns:a16="http://schemas.microsoft.com/office/drawing/2014/main" id="{6F608158-433C-F846-98C7-A513F1058480}"/>
                      </a:ext>
                    </a:extLst>
                  </p:cNvPr>
                  <p:cNvSpPr>
                    <a:spLocks noChangeAspect="1"/>
                  </p:cNvSpPr>
                  <p:nvPr/>
                </p:nvSpPr>
                <p:spPr>
                  <a:xfrm>
                    <a:off x="307058" y="549298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4" name="Oval 233">
                    <a:extLst>
                      <a:ext uri="{FF2B5EF4-FFF2-40B4-BE49-F238E27FC236}">
                        <a16:creationId xmlns:a16="http://schemas.microsoft.com/office/drawing/2014/main" id="{0ED4E24A-EB50-604A-B439-1D3CA991D09E}"/>
                      </a:ext>
                    </a:extLst>
                  </p:cNvPr>
                  <p:cNvSpPr>
                    <a:spLocks noChangeAspect="1"/>
                  </p:cNvSpPr>
                  <p:nvPr/>
                </p:nvSpPr>
                <p:spPr>
                  <a:xfrm>
                    <a:off x="307058" y="515180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5" name="Oval 234">
                    <a:extLst>
                      <a:ext uri="{FF2B5EF4-FFF2-40B4-BE49-F238E27FC236}">
                        <a16:creationId xmlns:a16="http://schemas.microsoft.com/office/drawing/2014/main" id="{59068F5A-E087-BB42-A4D4-5DD4E027067E}"/>
                      </a:ext>
                    </a:extLst>
                  </p:cNvPr>
                  <p:cNvSpPr>
                    <a:spLocks noChangeAspect="1"/>
                  </p:cNvSpPr>
                  <p:nvPr/>
                </p:nvSpPr>
                <p:spPr>
                  <a:xfrm>
                    <a:off x="307058" y="5840983"/>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6" name="Oval 235">
                    <a:extLst>
                      <a:ext uri="{FF2B5EF4-FFF2-40B4-BE49-F238E27FC236}">
                        <a16:creationId xmlns:a16="http://schemas.microsoft.com/office/drawing/2014/main" id="{4C44B718-24E6-B34B-ACDB-812B9A512692}"/>
                      </a:ext>
                    </a:extLst>
                  </p:cNvPr>
                  <p:cNvSpPr>
                    <a:spLocks noChangeAspect="1"/>
                  </p:cNvSpPr>
                  <p:nvPr/>
                </p:nvSpPr>
                <p:spPr>
                  <a:xfrm>
                    <a:off x="307058" y="566357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7" name="Oval 236">
                    <a:extLst>
                      <a:ext uri="{FF2B5EF4-FFF2-40B4-BE49-F238E27FC236}">
                        <a16:creationId xmlns:a16="http://schemas.microsoft.com/office/drawing/2014/main" id="{A0819B5B-9014-6348-A9FA-468D5D1DD9BA}"/>
                      </a:ext>
                    </a:extLst>
                  </p:cNvPr>
                  <p:cNvSpPr>
                    <a:spLocks noChangeAspect="1"/>
                  </p:cNvSpPr>
                  <p:nvPr/>
                </p:nvSpPr>
                <p:spPr>
                  <a:xfrm>
                    <a:off x="307058" y="6011572"/>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8" name="Oval 237">
                    <a:extLst>
                      <a:ext uri="{FF2B5EF4-FFF2-40B4-BE49-F238E27FC236}">
                        <a16:creationId xmlns:a16="http://schemas.microsoft.com/office/drawing/2014/main" id="{6029333C-4723-F041-B96B-3062E9FAD645}"/>
                      </a:ext>
                    </a:extLst>
                  </p:cNvPr>
                  <p:cNvSpPr>
                    <a:spLocks noChangeAspect="1"/>
                  </p:cNvSpPr>
                  <p:nvPr/>
                </p:nvSpPr>
                <p:spPr>
                  <a:xfrm>
                    <a:off x="307058" y="6182162"/>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39" name="תיבת טקסט 123">
                    <a:extLst>
                      <a:ext uri="{FF2B5EF4-FFF2-40B4-BE49-F238E27FC236}">
                        <a16:creationId xmlns:a16="http://schemas.microsoft.com/office/drawing/2014/main" id="{6F7A5DBC-4713-2A4E-B2C1-563E57D208EF}"/>
                      </a:ext>
                    </a:extLst>
                  </p:cNvPr>
                  <p:cNvSpPr txBox="1"/>
                  <p:nvPr/>
                </p:nvSpPr>
                <p:spPr>
                  <a:xfrm>
                    <a:off x="1999291" y="4469444"/>
                    <a:ext cx="375408" cy="396929"/>
                  </a:xfrm>
                  <a:prstGeom prst="rect">
                    <a:avLst/>
                  </a:prstGeom>
                  <a:noFill/>
                  <a:ln w="6350">
                    <a:noFill/>
                  </a:ln>
                  <a:effectLst/>
                </p:spPr>
                <p:txBody>
                  <a:bodyPr rot="0" spcFirstLastPara="0" vert="horz" wrap="square" lIns="91440" tIns="45720" rIns="91440" bIns="45720" numCol="1" spcCol="0" rtlCol="1" fromWordArt="0" anchor="t" anchorCtr="0" forceAA="0" compatLnSpc="1">
                    <a:prstTxWarp prst="textNoShape">
                      <a:avLst/>
                    </a:prstTxWarp>
                    <a:noAutofit/>
                  </a:bodyPr>
                  <a:lstStyle/>
                  <a:p>
                    <a:pPr algn="just" rtl="1">
                      <a:lnSpc>
                        <a:spcPct val="106000"/>
                      </a:lnSpc>
                      <a:spcAft>
                        <a:spcPts val="800"/>
                      </a:spcAft>
                    </a:pPr>
                    <a:r>
                      <a:rPr lang="en-US" sz="1100" kern="1200">
                        <a:solidFill>
                          <a:srgbClr val="000000"/>
                        </a:solidFill>
                        <a:effectLst/>
                        <a:latin typeface="Calibri" panose="020F0502020204030204" pitchFamily="34" charset="0"/>
                        <a:ea typeface="Calibri" panose="020F0502020204030204" pitchFamily="34" charset="0"/>
                        <a:cs typeface="Arial" panose="020B0604020202020204" pitchFamily="34" charset="0"/>
                      </a:rPr>
                      <a:t>e</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nvGrpSpPr>
                  <p:cNvPr id="240" name="Group 239">
                    <a:extLst>
                      <a:ext uri="{FF2B5EF4-FFF2-40B4-BE49-F238E27FC236}">
                        <a16:creationId xmlns:a16="http://schemas.microsoft.com/office/drawing/2014/main" id="{5C16833E-56AE-7547-A82E-2D3E9A590D9E}"/>
                      </a:ext>
                    </a:extLst>
                  </p:cNvPr>
                  <p:cNvGrpSpPr/>
                  <p:nvPr/>
                </p:nvGrpSpPr>
                <p:grpSpPr>
                  <a:xfrm>
                    <a:off x="177412" y="5813690"/>
                    <a:ext cx="81276" cy="470095"/>
                    <a:chOff x="177412" y="5813690"/>
                    <a:chExt cx="81887" cy="470563"/>
                  </a:xfrm>
                </p:grpSpPr>
                <p:sp>
                  <p:nvSpPr>
                    <p:cNvPr id="258" name="Text Box 214">
                      <a:extLst>
                        <a:ext uri="{FF2B5EF4-FFF2-40B4-BE49-F238E27FC236}">
                          <a16:creationId xmlns:a16="http://schemas.microsoft.com/office/drawing/2014/main" id="{DBB6A5EA-6B7A-A140-A149-327294599EBD}"/>
                        </a:ext>
                      </a:extLst>
                    </p:cNvPr>
                    <p:cNvSpPr txBox="1"/>
                    <p:nvPr/>
                  </p:nvSpPr>
                  <p:spPr>
                    <a:xfrm>
                      <a:off x="177412" y="615459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9" name="Text Box 215">
                      <a:extLst>
                        <a:ext uri="{FF2B5EF4-FFF2-40B4-BE49-F238E27FC236}">
                          <a16:creationId xmlns:a16="http://schemas.microsoft.com/office/drawing/2014/main" id="{44BDA859-E29A-4E47-9565-F1649427FBE9}"/>
                        </a:ext>
                      </a:extLst>
                    </p:cNvPr>
                    <p:cNvSpPr txBox="1"/>
                    <p:nvPr/>
                  </p:nvSpPr>
                  <p:spPr>
                    <a:xfrm>
                      <a:off x="177412" y="5970470"/>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60" name="Text Box 216">
                      <a:extLst>
                        <a:ext uri="{FF2B5EF4-FFF2-40B4-BE49-F238E27FC236}">
                          <a16:creationId xmlns:a16="http://schemas.microsoft.com/office/drawing/2014/main" id="{3C3F32DB-BB69-E24D-87D1-6A025038CECC}"/>
                        </a:ext>
                      </a:extLst>
                    </p:cNvPr>
                    <p:cNvSpPr txBox="1"/>
                    <p:nvPr/>
                  </p:nvSpPr>
                  <p:spPr>
                    <a:xfrm>
                      <a:off x="177412" y="5813690"/>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41" name="Group 240">
                    <a:extLst>
                      <a:ext uri="{FF2B5EF4-FFF2-40B4-BE49-F238E27FC236}">
                        <a16:creationId xmlns:a16="http://schemas.microsoft.com/office/drawing/2014/main" id="{39A3ED4D-0887-FB41-9E67-C99BD237649B}"/>
                      </a:ext>
                    </a:extLst>
                  </p:cNvPr>
                  <p:cNvGrpSpPr/>
                  <p:nvPr/>
                </p:nvGrpSpPr>
                <p:grpSpPr>
                  <a:xfrm>
                    <a:off x="170588" y="5288252"/>
                    <a:ext cx="81276" cy="490563"/>
                    <a:chOff x="170588" y="5288273"/>
                    <a:chExt cx="81887" cy="491056"/>
                  </a:xfrm>
                </p:grpSpPr>
                <p:sp>
                  <p:nvSpPr>
                    <p:cNvPr id="255" name="Text Box 218">
                      <a:extLst>
                        <a:ext uri="{FF2B5EF4-FFF2-40B4-BE49-F238E27FC236}">
                          <a16:creationId xmlns:a16="http://schemas.microsoft.com/office/drawing/2014/main" id="{2C55BC95-85F5-6C4A-BCF7-FDAB941056A6}"/>
                        </a:ext>
                      </a:extLst>
                    </p:cNvPr>
                    <p:cNvSpPr txBox="1"/>
                    <p:nvPr/>
                  </p:nvSpPr>
                  <p:spPr>
                    <a:xfrm>
                      <a:off x="170588" y="5649675"/>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6" name="Text Box 219">
                      <a:extLst>
                        <a:ext uri="{FF2B5EF4-FFF2-40B4-BE49-F238E27FC236}">
                          <a16:creationId xmlns:a16="http://schemas.microsoft.com/office/drawing/2014/main" id="{A2137424-34B4-BE4A-A7F5-666B80B1763D}"/>
                        </a:ext>
                      </a:extLst>
                    </p:cNvPr>
                    <p:cNvSpPr txBox="1"/>
                    <p:nvPr/>
                  </p:nvSpPr>
                  <p:spPr>
                    <a:xfrm>
                      <a:off x="170588" y="5465546"/>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7" name="Text Box 220">
                      <a:extLst>
                        <a:ext uri="{FF2B5EF4-FFF2-40B4-BE49-F238E27FC236}">
                          <a16:creationId xmlns:a16="http://schemas.microsoft.com/office/drawing/2014/main" id="{915D5E2C-9F55-AC42-A96A-B1A3EBCDE6E2}"/>
                        </a:ext>
                      </a:extLst>
                    </p:cNvPr>
                    <p:cNvSpPr txBox="1"/>
                    <p:nvPr/>
                  </p:nvSpPr>
                  <p:spPr>
                    <a:xfrm>
                      <a:off x="170588" y="5288273"/>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42" name="Group 241">
                    <a:extLst>
                      <a:ext uri="{FF2B5EF4-FFF2-40B4-BE49-F238E27FC236}">
                        <a16:creationId xmlns:a16="http://schemas.microsoft.com/office/drawing/2014/main" id="{D2DABC01-5F19-4D4C-AC0E-CC8892254D22}"/>
                      </a:ext>
                    </a:extLst>
                  </p:cNvPr>
                  <p:cNvGrpSpPr/>
                  <p:nvPr/>
                </p:nvGrpSpPr>
                <p:grpSpPr>
                  <a:xfrm>
                    <a:off x="170588" y="4783329"/>
                    <a:ext cx="81276" cy="469878"/>
                    <a:chOff x="170588" y="4783329"/>
                    <a:chExt cx="81887" cy="470563"/>
                  </a:xfrm>
                </p:grpSpPr>
                <p:sp>
                  <p:nvSpPr>
                    <p:cNvPr id="252" name="Text Box 222">
                      <a:extLst>
                        <a:ext uri="{FF2B5EF4-FFF2-40B4-BE49-F238E27FC236}">
                          <a16:creationId xmlns:a16="http://schemas.microsoft.com/office/drawing/2014/main" id="{3E65CEDC-297B-524F-8119-5900D01EF3C4}"/>
                        </a:ext>
                      </a:extLst>
                    </p:cNvPr>
                    <p:cNvSpPr txBox="1"/>
                    <p:nvPr/>
                  </p:nvSpPr>
                  <p:spPr>
                    <a:xfrm>
                      <a:off x="170588" y="5124238"/>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3" name="Text Box 223">
                      <a:extLst>
                        <a:ext uri="{FF2B5EF4-FFF2-40B4-BE49-F238E27FC236}">
                          <a16:creationId xmlns:a16="http://schemas.microsoft.com/office/drawing/2014/main" id="{0DE57EDD-2B43-0D4F-B74C-F0503B7FD2E0}"/>
                        </a:ext>
                      </a:extLst>
                    </p:cNvPr>
                    <p:cNvSpPr txBox="1"/>
                    <p:nvPr/>
                  </p:nvSpPr>
                  <p:spPr>
                    <a:xfrm>
                      <a:off x="170588" y="494010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4" name="Text Box 224">
                      <a:extLst>
                        <a:ext uri="{FF2B5EF4-FFF2-40B4-BE49-F238E27FC236}">
                          <a16:creationId xmlns:a16="http://schemas.microsoft.com/office/drawing/2014/main" id="{0304BE73-A03D-3A42-8DA9-E742D03F378B}"/>
                        </a:ext>
                      </a:extLst>
                    </p:cNvPr>
                    <p:cNvSpPr txBox="1"/>
                    <p:nvPr/>
                  </p:nvSpPr>
                  <p:spPr>
                    <a:xfrm>
                      <a:off x="170588" y="478332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43" name="Group 242">
                    <a:extLst>
                      <a:ext uri="{FF2B5EF4-FFF2-40B4-BE49-F238E27FC236}">
                        <a16:creationId xmlns:a16="http://schemas.microsoft.com/office/drawing/2014/main" id="{99A8B9EA-AB44-3245-B7C9-47E40C853052}"/>
                      </a:ext>
                    </a:extLst>
                  </p:cNvPr>
                  <p:cNvGrpSpPr/>
                  <p:nvPr/>
                </p:nvGrpSpPr>
                <p:grpSpPr>
                  <a:xfrm>
                    <a:off x="593645" y="5574854"/>
                    <a:ext cx="85719" cy="626938"/>
                    <a:chOff x="593645" y="5574863"/>
                    <a:chExt cx="87569" cy="627903"/>
                  </a:xfrm>
                </p:grpSpPr>
                <p:sp>
                  <p:nvSpPr>
                    <p:cNvPr id="249" name="Text Box 226">
                      <a:extLst>
                        <a:ext uri="{FF2B5EF4-FFF2-40B4-BE49-F238E27FC236}">
                          <a16:creationId xmlns:a16="http://schemas.microsoft.com/office/drawing/2014/main" id="{BFD340B0-4FE1-5B4C-A1FE-A47C78B27862}"/>
                        </a:ext>
                      </a:extLst>
                    </p:cNvPr>
                    <p:cNvSpPr txBox="1"/>
                    <p:nvPr/>
                  </p:nvSpPr>
                  <p:spPr>
                    <a:xfrm>
                      <a:off x="599327" y="6073226"/>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0" name="Text Box 227">
                      <a:extLst>
                        <a:ext uri="{FF2B5EF4-FFF2-40B4-BE49-F238E27FC236}">
                          <a16:creationId xmlns:a16="http://schemas.microsoft.com/office/drawing/2014/main" id="{409C0E32-C676-8244-B31A-8187BB1EC455}"/>
                        </a:ext>
                      </a:extLst>
                    </p:cNvPr>
                    <p:cNvSpPr txBox="1"/>
                    <p:nvPr/>
                  </p:nvSpPr>
                  <p:spPr>
                    <a:xfrm>
                      <a:off x="593645" y="5807041"/>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1" name="Text Box 228">
                      <a:extLst>
                        <a:ext uri="{FF2B5EF4-FFF2-40B4-BE49-F238E27FC236}">
                          <a16:creationId xmlns:a16="http://schemas.microsoft.com/office/drawing/2014/main" id="{4DE477E6-72CA-1C46-B0A0-1CB9113FADF1}"/>
                        </a:ext>
                      </a:extLst>
                    </p:cNvPr>
                    <p:cNvSpPr txBox="1"/>
                    <p:nvPr/>
                  </p:nvSpPr>
                  <p:spPr>
                    <a:xfrm>
                      <a:off x="599327" y="5574863"/>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44" name="Group 243">
                    <a:extLst>
                      <a:ext uri="{FF2B5EF4-FFF2-40B4-BE49-F238E27FC236}">
                        <a16:creationId xmlns:a16="http://schemas.microsoft.com/office/drawing/2014/main" id="{B6F67D38-C66A-0741-AB90-8913B7E845DE}"/>
                      </a:ext>
                    </a:extLst>
                  </p:cNvPr>
                  <p:cNvGrpSpPr/>
                  <p:nvPr/>
                </p:nvGrpSpPr>
                <p:grpSpPr>
                  <a:xfrm>
                    <a:off x="586823" y="4776497"/>
                    <a:ext cx="85719" cy="626716"/>
                    <a:chOff x="586823" y="4776504"/>
                    <a:chExt cx="87569" cy="627903"/>
                  </a:xfrm>
                </p:grpSpPr>
                <p:sp>
                  <p:nvSpPr>
                    <p:cNvPr id="246" name="Text Box 230">
                      <a:extLst>
                        <a:ext uri="{FF2B5EF4-FFF2-40B4-BE49-F238E27FC236}">
                          <a16:creationId xmlns:a16="http://schemas.microsoft.com/office/drawing/2014/main" id="{C13914EA-2AE9-EE49-B8FE-CC0C15992F41}"/>
                        </a:ext>
                      </a:extLst>
                    </p:cNvPr>
                    <p:cNvSpPr txBox="1"/>
                    <p:nvPr/>
                  </p:nvSpPr>
                  <p:spPr>
                    <a:xfrm>
                      <a:off x="592505" y="5274867"/>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47" name="Text Box 231">
                      <a:extLst>
                        <a:ext uri="{FF2B5EF4-FFF2-40B4-BE49-F238E27FC236}">
                          <a16:creationId xmlns:a16="http://schemas.microsoft.com/office/drawing/2014/main" id="{DC704546-6085-C347-AAB0-A745636A3F4A}"/>
                        </a:ext>
                      </a:extLst>
                    </p:cNvPr>
                    <p:cNvSpPr txBox="1"/>
                    <p:nvPr/>
                  </p:nvSpPr>
                  <p:spPr>
                    <a:xfrm>
                      <a:off x="586823" y="5008682"/>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48" name="Text Box 232">
                      <a:extLst>
                        <a:ext uri="{FF2B5EF4-FFF2-40B4-BE49-F238E27FC236}">
                          <a16:creationId xmlns:a16="http://schemas.microsoft.com/office/drawing/2014/main" id="{7EE35E32-D668-1D4E-BB35-5AD4F6BB5766}"/>
                        </a:ext>
                      </a:extLst>
                    </p:cNvPr>
                    <p:cNvSpPr txBox="1"/>
                    <p:nvPr/>
                  </p:nvSpPr>
                  <p:spPr>
                    <a:xfrm>
                      <a:off x="592505" y="4776504"/>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sp>
                <p:nvSpPr>
                  <p:cNvPr id="245" name="מלבן 417">
                    <a:extLst>
                      <a:ext uri="{FF2B5EF4-FFF2-40B4-BE49-F238E27FC236}">
                        <a16:creationId xmlns:a16="http://schemas.microsoft.com/office/drawing/2014/main" id="{B102BBA1-194D-C041-98FD-F8646DD3BEEA}"/>
                      </a:ext>
                    </a:extLst>
                  </p:cNvPr>
                  <p:cNvSpPr/>
                  <p:nvPr/>
                </p:nvSpPr>
                <p:spPr>
                  <a:xfrm>
                    <a:off x="2524352" y="4469891"/>
                    <a:ext cx="2386457" cy="2157888"/>
                  </a:xfrm>
                  <a:prstGeom prst="rect">
                    <a:avLst/>
                  </a:prstGeom>
                  <a:pattFill prst="dotGrid">
                    <a:fgClr>
                      <a:srgbClr val="5B9BD5"/>
                    </a:fgClr>
                    <a:bgClr>
                      <a:sysClr val="window" lastClr="FFFFFF"/>
                    </a:bgClr>
                  </a:pattFill>
                  <a:ln w="12700" cap="flat" cmpd="sng" algn="ctr">
                    <a:solidFill>
                      <a:sysClr val="windowText" lastClr="000000">
                        <a:lumMod val="75000"/>
                        <a:lumOff val="25000"/>
                      </a:sys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endParaRPr lang="en-US"/>
                  </a:p>
                </p:txBody>
              </p:sp>
            </p:grpSp>
            <p:grpSp>
              <p:nvGrpSpPr>
                <p:cNvPr id="178" name="קבוצה 418">
                  <a:extLst>
                    <a:ext uri="{FF2B5EF4-FFF2-40B4-BE49-F238E27FC236}">
                      <a16:creationId xmlns:a16="http://schemas.microsoft.com/office/drawing/2014/main" id="{6E9163D2-6C55-5F41-894C-BEFA9081BD93}"/>
                    </a:ext>
                  </a:extLst>
                </p:cNvPr>
                <p:cNvGrpSpPr/>
                <p:nvPr/>
              </p:nvGrpSpPr>
              <p:grpSpPr>
                <a:xfrm>
                  <a:off x="2654060" y="4805334"/>
                  <a:ext cx="546873" cy="1568318"/>
                  <a:chOff x="2654060" y="4805334"/>
                  <a:chExt cx="546873" cy="1568318"/>
                </a:xfrm>
              </p:grpSpPr>
              <p:sp>
                <p:nvSpPr>
                  <p:cNvPr id="197" name="Oval 196">
                    <a:extLst>
                      <a:ext uri="{FF2B5EF4-FFF2-40B4-BE49-F238E27FC236}">
                        <a16:creationId xmlns:a16="http://schemas.microsoft.com/office/drawing/2014/main" id="{877B0C5B-22B1-5849-8670-FBC6D812B8A7}"/>
                      </a:ext>
                    </a:extLst>
                  </p:cNvPr>
                  <p:cNvSpPr>
                    <a:spLocks noChangeAspect="1"/>
                  </p:cNvSpPr>
                  <p:nvPr/>
                </p:nvSpPr>
                <p:spPr>
                  <a:xfrm>
                    <a:off x="2790530" y="4893669"/>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98" name="Oval 197">
                    <a:extLst>
                      <a:ext uri="{FF2B5EF4-FFF2-40B4-BE49-F238E27FC236}">
                        <a16:creationId xmlns:a16="http://schemas.microsoft.com/office/drawing/2014/main" id="{FC2C6ABE-B550-6749-B9AD-F6C12FF9104D}"/>
                      </a:ext>
                    </a:extLst>
                  </p:cNvPr>
                  <p:cNvSpPr>
                    <a:spLocks noChangeAspect="1"/>
                  </p:cNvSpPr>
                  <p:nvPr/>
                </p:nvSpPr>
                <p:spPr>
                  <a:xfrm>
                    <a:off x="2790530" y="541226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99" name="Oval 198">
                    <a:extLst>
                      <a:ext uri="{FF2B5EF4-FFF2-40B4-BE49-F238E27FC236}">
                        <a16:creationId xmlns:a16="http://schemas.microsoft.com/office/drawing/2014/main" id="{6262F6FB-0F50-3641-B4A8-7718F610F509}"/>
                      </a:ext>
                    </a:extLst>
                  </p:cNvPr>
                  <p:cNvSpPr>
                    <a:spLocks noChangeAspect="1"/>
                  </p:cNvSpPr>
                  <p:nvPr/>
                </p:nvSpPr>
                <p:spPr>
                  <a:xfrm>
                    <a:off x="2790530" y="5064258"/>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00" name="Oval 199">
                    <a:extLst>
                      <a:ext uri="{FF2B5EF4-FFF2-40B4-BE49-F238E27FC236}">
                        <a16:creationId xmlns:a16="http://schemas.microsoft.com/office/drawing/2014/main" id="{0E30906D-066B-0648-A467-74ABF7EC7FEE}"/>
                      </a:ext>
                    </a:extLst>
                  </p:cNvPr>
                  <p:cNvSpPr>
                    <a:spLocks noChangeAspect="1"/>
                  </p:cNvSpPr>
                  <p:nvPr/>
                </p:nvSpPr>
                <p:spPr>
                  <a:xfrm>
                    <a:off x="2790530" y="5582849"/>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01" name="Oval 200">
                    <a:extLst>
                      <a:ext uri="{FF2B5EF4-FFF2-40B4-BE49-F238E27FC236}">
                        <a16:creationId xmlns:a16="http://schemas.microsoft.com/office/drawing/2014/main" id="{9C7004A8-48F0-084D-AB64-97E6E62BB53D}"/>
                      </a:ext>
                    </a:extLst>
                  </p:cNvPr>
                  <p:cNvSpPr>
                    <a:spLocks noChangeAspect="1"/>
                  </p:cNvSpPr>
                  <p:nvPr/>
                </p:nvSpPr>
                <p:spPr>
                  <a:xfrm>
                    <a:off x="2790530" y="5241670"/>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02" name="Oval 201">
                    <a:extLst>
                      <a:ext uri="{FF2B5EF4-FFF2-40B4-BE49-F238E27FC236}">
                        <a16:creationId xmlns:a16="http://schemas.microsoft.com/office/drawing/2014/main" id="{850BB226-863F-AD48-BC35-86882CD886BA}"/>
                      </a:ext>
                    </a:extLst>
                  </p:cNvPr>
                  <p:cNvSpPr>
                    <a:spLocks noChangeAspect="1"/>
                  </p:cNvSpPr>
                  <p:nvPr/>
                </p:nvSpPr>
                <p:spPr>
                  <a:xfrm>
                    <a:off x="2790530" y="5930852"/>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03" name="Oval 202">
                    <a:extLst>
                      <a:ext uri="{FF2B5EF4-FFF2-40B4-BE49-F238E27FC236}">
                        <a16:creationId xmlns:a16="http://schemas.microsoft.com/office/drawing/2014/main" id="{42627501-47D3-1A4C-BFFD-B1FA99BFB5E7}"/>
                      </a:ext>
                    </a:extLst>
                  </p:cNvPr>
                  <p:cNvSpPr>
                    <a:spLocks noChangeAspect="1"/>
                  </p:cNvSpPr>
                  <p:nvPr/>
                </p:nvSpPr>
                <p:spPr>
                  <a:xfrm>
                    <a:off x="2790530" y="5753439"/>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04" name="Oval 203">
                    <a:extLst>
                      <a:ext uri="{FF2B5EF4-FFF2-40B4-BE49-F238E27FC236}">
                        <a16:creationId xmlns:a16="http://schemas.microsoft.com/office/drawing/2014/main" id="{2F7B0D80-8768-D14F-BD48-C581DCD7980A}"/>
                      </a:ext>
                    </a:extLst>
                  </p:cNvPr>
                  <p:cNvSpPr>
                    <a:spLocks noChangeAspect="1"/>
                  </p:cNvSpPr>
                  <p:nvPr/>
                </p:nvSpPr>
                <p:spPr>
                  <a:xfrm>
                    <a:off x="2790530" y="610144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205" name="Oval 204">
                    <a:extLst>
                      <a:ext uri="{FF2B5EF4-FFF2-40B4-BE49-F238E27FC236}">
                        <a16:creationId xmlns:a16="http://schemas.microsoft.com/office/drawing/2014/main" id="{7C57E5D0-1753-EE45-B5BB-2388AEA8C242}"/>
                      </a:ext>
                    </a:extLst>
                  </p:cNvPr>
                  <p:cNvSpPr>
                    <a:spLocks noChangeAspect="1"/>
                  </p:cNvSpPr>
                  <p:nvPr/>
                </p:nvSpPr>
                <p:spPr>
                  <a:xfrm>
                    <a:off x="2790530" y="6272031"/>
                    <a:ext cx="82292" cy="82292"/>
                  </a:xfrm>
                  <a:prstGeom prst="ellipse">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endParaRPr lang="en-US"/>
                  </a:p>
                </p:txBody>
              </p:sp>
              <p:grpSp>
                <p:nvGrpSpPr>
                  <p:cNvPr id="206" name="Group 205">
                    <a:extLst>
                      <a:ext uri="{FF2B5EF4-FFF2-40B4-BE49-F238E27FC236}">
                        <a16:creationId xmlns:a16="http://schemas.microsoft.com/office/drawing/2014/main" id="{41193B1E-7389-334C-A196-D78EF5A9CDC5}"/>
                      </a:ext>
                    </a:extLst>
                  </p:cNvPr>
                  <p:cNvGrpSpPr/>
                  <p:nvPr/>
                </p:nvGrpSpPr>
                <p:grpSpPr>
                  <a:xfrm>
                    <a:off x="2660884" y="5903557"/>
                    <a:ext cx="81276" cy="470095"/>
                    <a:chOff x="2660884" y="5903559"/>
                    <a:chExt cx="81887" cy="470563"/>
                  </a:xfrm>
                </p:grpSpPr>
                <p:sp>
                  <p:nvSpPr>
                    <p:cNvPr id="226" name="Text Box 214">
                      <a:extLst>
                        <a:ext uri="{FF2B5EF4-FFF2-40B4-BE49-F238E27FC236}">
                          <a16:creationId xmlns:a16="http://schemas.microsoft.com/office/drawing/2014/main" id="{4B43ACD8-7931-1745-9B69-1E71CE04AB11}"/>
                        </a:ext>
                      </a:extLst>
                    </p:cNvPr>
                    <p:cNvSpPr txBox="1"/>
                    <p:nvPr/>
                  </p:nvSpPr>
                  <p:spPr>
                    <a:xfrm>
                      <a:off x="2660884" y="6244468"/>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7" name="Text Box 215">
                      <a:extLst>
                        <a:ext uri="{FF2B5EF4-FFF2-40B4-BE49-F238E27FC236}">
                          <a16:creationId xmlns:a16="http://schemas.microsoft.com/office/drawing/2014/main" id="{F9D3DC72-E15A-DB4C-A66A-8A403A416625}"/>
                        </a:ext>
                      </a:extLst>
                    </p:cNvPr>
                    <p:cNvSpPr txBox="1"/>
                    <p:nvPr/>
                  </p:nvSpPr>
                  <p:spPr>
                    <a:xfrm>
                      <a:off x="2660884" y="606033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8" name="Text Box 216">
                      <a:extLst>
                        <a:ext uri="{FF2B5EF4-FFF2-40B4-BE49-F238E27FC236}">
                          <a16:creationId xmlns:a16="http://schemas.microsoft.com/office/drawing/2014/main" id="{3F792117-36EB-E24F-B1ED-7C77FBB31F57}"/>
                        </a:ext>
                      </a:extLst>
                    </p:cNvPr>
                    <p:cNvSpPr txBox="1"/>
                    <p:nvPr/>
                  </p:nvSpPr>
                  <p:spPr>
                    <a:xfrm>
                      <a:off x="2660884" y="5903559"/>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he-IL" sz="1000" kern="1200">
                          <a:solidFill>
                            <a:srgbClr val="FF0000"/>
                          </a:solidFill>
                          <a:effectLst/>
                          <a:latin typeface="Calibri" panose="020F0502020204030204" pitchFamily="34" charset="0"/>
                          <a:ea typeface="Calibri" panose="020F050202020403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07" name="Group 206">
                    <a:extLst>
                      <a:ext uri="{FF2B5EF4-FFF2-40B4-BE49-F238E27FC236}">
                        <a16:creationId xmlns:a16="http://schemas.microsoft.com/office/drawing/2014/main" id="{299FE343-05B6-F64B-8890-5444851D9227}"/>
                      </a:ext>
                    </a:extLst>
                  </p:cNvPr>
                  <p:cNvGrpSpPr/>
                  <p:nvPr/>
                </p:nvGrpSpPr>
                <p:grpSpPr>
                  <a:xfrm>
                    <a:off x="2654060" y="5378122"/>
                    <a:ext cx="81276" cy="490563"/>
                    <a:chOff x="2654060" y="5378142"/>
                    <a:chExt cx="81887" cy="491056"/>
                  </a:xfrm>
                </p:grpSpPr>
                <p:sp>
                  <p:nvSpPr>
                    <p:cNvPr id="223" name="Text Box 218">
                      <a:extLst>
                        <a:ext uri="{FF2B5EF4-FFF2-40B4-BE49-F238E27FC236}">
                          <a16:creationId xmlns:a16="http://schemas.microsoft.com/office/drawing/2014/main" id="{B6E61219-F5BD-DA42-A3E2-2CE6E0474A44}"/>
                        </a:ext>
                      </a:extLst>
                    </p:cNvPr>
                    <p:cNvSpPr txBox="1"/>
                    <p:nvPr/>
                  </p:nvSpPr>
                  <p:spPr>
                    <a:xfrm>
                      <a:off x="2654060" y="5739544"/>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4" name="Text Box 219">
                      <a:extLst>
                        <a:ext uri="{FF2B5EF4-FFF2-40B4-BE49-F238E27FC236}">
                          <a16:creationId xmlns:a16="http://schemas.microsoft.com/office/drawing/2014/main" id="{017003E0-9F4C-F84B-B5C8-E443045405D4}"/>
                        </a:ext>
                      </a:extLst>
                    </p:cNvPr>
                    <p:cNvSpPr txBox="1"/>
                    <p:nvPr/>
                  </p:nvSpPr>
                  <p:spPr>
                    <a:xfrm>
                      <a:off x="2654060" y="5555415"/>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5" name="Text Box 220">
                      <a:extLst>
                        <a:ext uri="{FF2B5EF4-FFF2-40B4-BE49-F238E27FC236}">
                          <a16:creationId xmlns:a16="http://schemas.microsoft.com/office/drawing/2014/main" id="{AA7D41E3-1AE3-674C-B204-ABAE509C2FBE}"/>
                        </a:ext>
                      </a:extLst>
                    </p:cNvPr>
                    <p:cNvSpPr txBox="1"/>
                    <p:nvPr/>
                  </p:nvSpPr>
                  <p:spPr>
                    <a:xfrm>
                      <a:off x="2654060" y="5378142"/>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08" name="Group 207">
                    <a:extLst>
                      <a:ext uri="{FF2B5EF4-FFF2-40B4-BE49-F238E27FC236}">
                        <a16:creationId xmlns:a16="http://schemas.microsoft.com/office/drawing/2014/main" id="{636671A2-54FE-9B45-8874-E184AFDC73D1}"/>
                      </a:ext>
                    </a:extLst>
                  </p:cNvPr>
                  <p:cNvGrpSpPr/>
                  <p:nvPr/>
                </p:nvGrpSpPr>
                <p:grpSpPr>
                  <a:xfrm>
                    <a:off x="2654060" y="4873198"/>
                    <a:ext cx="81276" cy="469878"/>
                    <a:chOff x="2654060" y="4873198"/>
                    <a:chExt cx="81887" cy="470563"/>
                  </a:xfrm>
                </p:grpSpPr>
                <p:sp>
                  <p:nvSpPr>
                    <p:cNvPr id="220" name="Text Box 222">
                      <a:extLst>
                        <a:ext uri="{FF2B5EF4-FFF2-40B4-BE49-F238E27FC236}">
                          <a16:creationId xmlns:a16="http://schemas.microsoft.com/office/drawing/2014/main" id="{8734F306-DB27-8B41-B431-4329CEF96D19}"/>
                        </a:ext>
                      </a:extLst>
                    </p:cNvPr>
                    <p:cNvSpPr txBox="1"/>
                    <p:nvPr/>
                  </p:nvSpPr>
                  <p:spPr>
                    <a:xfrm>
                      <a:off x="2654060" y="5214107"/>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1" name="Text Box 223">
                      <a:extLst>
                        <a:ext uri="{FF2B5EF4-FFF2-40B4-BE49-F238E27FC236}">
                          <a16:creationId xmlns:a16="http://schemas.microsoft.com/office/drawing/2014/main" id="{A2E965F8-03FD-DC46-A66D-F74AEAF0E17A}"/>
                        </a:ext>
                      </a:extLst>
                    </p:cNvPr>
                    <p:cNvSpPr txBox="1"/>
                    <p:nvPr/>
                  </p:nvSpPr>
                  <p:spPr>
                    <a:xfrm>
                      <a:off x="2654060" y="5029978"/>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2" name="Text Box 224">
                      <a:extLst>
                        <a:ext uri="{FF2B5EF4-FFF2-40B4-BE49-F238E27FC236}">
                          <a16:creationId xmlns:a16="http://schemas.microsoft.com/office/drawing/2014/main" id="{83861BAD-90AA-C348-8A25-8B880BC979C3}"/>
                        </a:ext>
                      </a:extLst>
                    </p:cNvPr>
                    <p:cNvSpPr txBox="1"/>
                    <p:nvPr/>
                  </p:nvSpPr>
                  <p:spPr>
                    <a:xfrm>
                      <a:off x="2654060" y="4873198"/>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09" name="Group 208">
                    <a:extLst>
                      <a:ext uri="{FF2B5EF4-FFF2-40B4-BE49-F238E27FC236}">
                        <a16:creationId xmlns:a16="http://schemas.microsoft.com/office/drawing/2014/main" id="{1A87E7BD-5689-5D4E-97E7-3476E747A4DD}"/>
                      </a:ext>
                    </a:extLst>
                  </p:cNvPr>
                  <p:cNvGrpSpPr/>
                  <p:nvPr/>
                </p:nvGrpSpPr>
                <p:grpSpPr>
                  <a:xfrm>
                    <a:off x="3113158" y="5885742"/>
                    <a:ext cx="87775" cy="444061"/>
                    <a:chOff x="3113158" y="5885716"/>
                    <a:chExt cx="89670" cy="444740"/>
                  </a:xfrm>
                </p:grpSpPr>
                <p:sp>
                  <p:nvSpPr>
                    <p:cNvPr id="217" name="Text Box 226">
                      <a:extLst>
                        <a:ext uri="{FF2B5EF4-FFF2-40B4-BE49-F238E27FC236}">
                          <a16:creationId xmlns:a16="http://schemas.microsoft.com/office/drawing/2014/main" id="{E16883F0-723D-5F4F-B9D5-427EEA5002D6}"/>
                        </a:ext>
                      </a:extLst>
                    </p:cNvPr>
                    <p:cNvSpPr txBox="1"/>
                    <p:nvPr/>
                  </p:nvSpPr>
                  <p:spPr>
                    <a:xfrm>
                      <a:off x="3113158" y="6200916"/>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8" name="Text Box 227">
                      <a:extLst>
                        <a:ext uri="{FF2B5EF4-FFF2-40B4-BE49-F238E27FC236}">
                          <a16:creationId xmlns:a16="http://schemas.microsoft.com/office/drawing/2014/main" id="{F1CD15B1-AC7C-A541-BE72-2DF11C6D3E84}"/>
                        </a:ext>
                      </a:extLst>
                    </p:cNvPr>
                    <p:cNvSpPr txBox="1"/>
                    <p:nvPr/>
                  </p:nvSpPr>
                  <p:spPr>
                    <a:xfrm>
                      <a:off x="3115261" y="6056837"/>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9" name="Text Box 228">
                      <a:extLst>
                        <a:ext uri="{FF2B5EF4-FFF2-40B4-BE49-F238E27FC236}">
                          <a16:creationId xmlns:a16="http://schemas.microsoft.com/office/drawing/2014/main" id="{AF803C29-EEDF-7F40-A64C-9CC692279A5C}"/>
                        </a:ext>
                      </a:extLst>
                    </p:cNvPr>
                    <p:cNvSpPr txBox="1"/>
                    <p:nvPr/>
                  </p:nvSpPr>
                  <p:spPr>
                    <a:xfrm>
                      <a:off x="3120941" y="5885716"/>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210" name="Group 209">
                    <a:extLst>
                      <a:ext uri="{FF2B5EF4-FFF2-40B4-BE49-F238E27FC236}">
                        <a16:creationId xmlns:a16="http://schemas.microsoft.com/office/drawing/2014/main" id="{4A08B5CD-30D6-9345-8A54-254CBDBECB34}"/>
                      </a:ext>
                    </a:extLst>
                  </p:cNvPr>
                  <p:cNvGrpSpPr/>
                  <p:nvPr/>
                </p:nvGrpSpPr>
                <p:grpSpPr>
                  <a:xfrm>
                    <a:off x="3098771" y="4805334"/>
                    <a:ext cx="94813" cy="1053502"/>
                    <a:chOff x="3098707" y="4805320"/>
                    <a:chExt cx="96857" cy="1055505"/>
                  </a:xfrm>
                </p:grpSpPr>
                <p:sp>
                  <p:nvSpPr>
                    <p:cNvPr id="211" name="Text Box 230">
                      <a:extLst>
                        <a:ext uri="{FF2B5EF4-FFF2-40B4-BE49-F238E27FC236}">
                          <a16:creationId xmlns:a16="http://schemas.microsoft.com/office/drawing/2014/main" id="{31BE1511-8112-184B-8121-4A6287B16920}"/>
                        </a:ext>
                      </a:extLst>
                    </p:cNvPr>
                    <p:cNvSpPr txBox="1"/>
                    <p:nvPr/>
                  </p:nvSpPr>
                  <p:spPr>
                    <a:xfrm>
                      <a:off x="3114285" y="5731285"/>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2" name="Text Box 231">
                      <a:extLst>
                        <a:ext uri="{FF2B5EF4-FFF2-40B4-BE49-F238E27FC236}">
                          <a16:creationId xmlns:a16="http://schemas.microsoft.com/office/drawing/2014/main" id="{1E33476B-838F-7447-906B-892D2BE30D1A}"/>
                        </a:ext>
                      </a:extLst>
                    </p:cNvPr>
                    <p:cNvSpPr txBox="1"/>
                    <p:nvPr/>
                  </p:nvSpPr>
                  <p:spPr>
                    <a:xfrm>
                      <a:off x="3100819" y="5533810"/>
                      <a:ext cx="81279" cy="12954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3" name="Text Box 232">
                      <a:extLst>
                        <a:ext uri="{FF2B5EF4-FFF2-40B4-BE49-F238E27FC236}">
                          <a16:creationId xmlns:a16="http://schemas.microsoft.com/office/drawing/2014/main" id="{55502152-3656-C340-9755-5F6F5B1F94BE}"/>
                        </a:ext>
                      </a:extLst>
                    </p:cNvPr>
                    <p:cNvSpPr txBox="1"/>
                    <p:nvPr/>
                  </p:nvSpPr>
                  <p:spPr>
                    <a:xfrm>
                      <a:off x="3098716" y="5377971"/>
                      <a:ext cx="81887"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4" name="Text Box 232">
                      <a:extLst>
                        <a:ext uri="{FF2B5EF4-FFF2-40B4-BE49-F238E27FC236}">
                          <a16:creationId xmlns:a16="http://schemas.microsoft.com/office/drawing/2014/main" id="{851E3A86-890A-F14F-AB64-70886C187974}"/>
                        </a:ext>
                      </a:extLst>
                    </p:cNvPr>
                    <p:cNvSpPr txBox="1"/>
                    <p:nvPr/>
                  </p:nvSpPr>
                  <p:spPr>
                    <a:xfrm>
                      <a:off x="3098713" y="5187100"/>
                      <a:ext cx="81886"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5" name="Text Box 232">
                      <a:extLst>
                        <a:ext uri="{FF2B5EF4-FFF2-40B4-BE49-F238E27FC236}">
                          <a16:creationId xmlns:a16="http://schemas.microsoft.com/office/drawing/2014/main" id="{C8E5B79A-FA69-3D4A-8AD3-4D6009B6DB6F}"/>
                        </a:ext>
                      </a:extLst>
                    </p:cNvPr>
                    <p:cNvSpPr txBox="1"/>
                    <p:nvPr/>
                  </p:nvSpPr>
                  <p:spPr>
                    <a:xfrm>
                      <a:off x="3098710" y="4996210"/>
                      <a:ext cx="81886"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6" name="Text Box 232">
                      <a:extLst>
                        <a:ext uri="{FF2B5EF4-FFF2-40B4-BE49-F238E27FC236}">
                          <a16:creationId xmlns:a16="http://schemas.microsoft.com/office/drawing/2014/main" id="{F79CEE97-DD9F-A748-99E2-9DAA1DEFBE0C}"/>
                        </a:ext>
                      </a:extLst>
                    </p:cNvPr>
                    <p:cNvSpPr txBox="1"/>
                    <p:nvPr/>
                  </p:nvSpPr>
                  <p:spPr>
                    <a:xfrm>
                      <a:off x="3098707" y="4805320"/>
                      <a:ext cx="81886" cy="12965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rtl="1">
                        <a:lnSpc>
                          <a:spcPct val="106000"/>
                        </a:lnSpc>
                        <a:spcAft>
                          <a:spcPts val="800"/>
                        </a:spcAft>
                      </a:pPr>
                      <a:r>
                        <a:rPr lang="en-US" sz="10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grpSp>
              <p:nvGrpSpPr>
                <p:cNvPr id="179" name="קבוצה 451">
                  <a:extLst>
                    <a:ext uri="{FF2B5EF4-FFF2-40B4-BE49-F238E27FC236}">
                      <a16:creationId xmlns:a16="http://schemas.microsoft.com/office/drawing/2014/main" id="{D7A0B7CF-D80B-5345-8DBA-E7FA7D311AE3}"/>
                    </a:ext>
                  </a:extLst>
                </p:cNvPr>
                <p:cNvGrpSpPr/>
                <p:nvPr/>
              </p:nvGrpSpPr>
              <p:grpSpPr>
                <a:xfrm>
                  <a:off x="510102" y="4900325"/>
                  <a:ext cx="82292" cy="1311533"/>
                  <a:chOff x="510102" y="4900325"/>
                  <a:chExt cx="82292" cy="1311533"/>
                </a:xfrm>
              </p:grpSpPr>
              <p:sp>
                <p:nvSpPr>
                  <p:cNvPr id="191" name="Oval 190">
                    <a:extLst>
                      <a:ext uri="{FF2B5EF4-FFF2-40B4-BE49-F238E27FC236}">
                        <a16:creationId xmlns:a16="http://schemas.microsoft.com/office/drawing/2014/main" id="{21073CFB-103A-394B-9909-2B8265E93775}"/>
                      </a:ext>
                    </a:extLst>
                  </p:cNvPr>
                  <p:cNvSpPr>
                    <a:spLocks noChangeAspect="1"/>
                  </p:cNvSpPr>
                  <p:nvPr/>
                </p:nvSpPr>
                <p:spPr>
                  <a:xfrm>
                    <a:off x="510102" y="5392021"/>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92" name="Oval 191">
                    <a:extLst>
                      <a:ext uri="{FF2B5EF4-FFF2-40B4-BE49-F238E27FC236}">
                        <a16:creationId xmlns:a16="http://schemas.microsoft.com/office/drawing/2014/main" id="{0DA5A724-D87B-6342-9714-2795B607239A}"/>
                      </a:ext>
                    </a:extLst>
                  </p:cNvPr>
                  <p:cNvSpPr>
                    <a:spLocks noChangeAspect="1"/>
                  </p:cNvSpPr>
                  <p:nvPr/>
                </p:nvSpPr>
                <p:spPr>
                  <a:xfrm>
                    <a:off x="510102" y="5637869"/>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93" name="Oval 192">
                    <a:extLst>
                      <a:ext uri="{FF2B5EF4-FFF2-40B4-BE49-F238E27FC236}">
                        <a16:creationId xmlns:a16="http://schemas.microsoft.com/office/drawing/2014/main" id="{ABAE7729-5800-3B44-8235-B54B5E9908B4}"/>
                      </a:ext>
                    </a:extLst>
                  </p:cNvPr>
                  <p:cNvSpPr>
                    <a:spLocks noChangeAspect="1"/>
                  </p:cNvSpPr>
                  <p:nvPr/>
                </p:nvSpPr>
                <p:spPr>
                  <a:xfrm>
                    <a:off x="510102" y="5883717"/>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94" name="Oval 193">
                    <a:extLst>
                      <a:ext uri="{FF2B5EF4-FFF2-40B4-BE49-F238E27FC236}">
                        <a16:creationId xmlns:a16="http://schemas.microsoft.com/office/drawing/2014/main" id="{1E548C2C-58B9-0141-B93A-DAB2C2345E25}"/>
                      </a:ext>
                    </a:extLst>
                  </p:cNvPr>
                  <p:cNvSpPr>
                    <a:spLocks noChangeAspect="1"/>
                  </p:cNvSpPr>
                  <p:nvPr/>
                </p:nvSpPr>
                <p:spPr>
                  <a:xfrm>
                    <a:off x="510102" y="6129566"/>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95" name="Oval 194">
                    <a:extLst>
                      <a:ext uri="{FF2B5EF4-FFF2-40B4-BE49-F238E27FC236}">
                        <a16:creationId xmlns:a16="http://schemas.microsoft.com/office/drawing/2014/main" id="{19EE4929-47E9-C446-84C6-EAB11A04136E}"/>
                      </a:ext>
                    </a:extLst>
                  </p:cNvPr>
                  <p:cNvSpPr>
                    <a:spLocks noChangeAspect="1"/>
                  </p:cNvSpPr>
                  <p:nvPr/>
                </p:nvSpPr>
                <p:spPr>
                  <a:xfrm>
                    <a:off x="510102" y="4900325"/>
                    <a:ext cx="82292" cy="82292"/>
                  </a:xfrm>
                  <a:prstGeom prst="ellipse">
                    <a:avLst/>
                  </a:prstGeom>
                  <a:noFill/>
                  <a:ln w="12700" cap="flat" cmpd="sng" algn="ctr">
                    <a:solidFill>
                      <a:sysClr val="windowText" lastClr="000000"/>
                    </a:solidFill>
                    <a:prstDash val="solid"/>
                    <a:miter lim="800000"/>
                    <a:tailEnd type="triangle"/>
                  </a:ln>
                  <a:effectLst/>
                </p:spPr>
                <p:txBody>
                  <a:bodyPr rtlCol="0" anchor="ctr"/>
                  <a:lstStyle/>
                  <a:p>
                    <a:endParaRPr lang="en-US"/>
                  </a:p>
                </p:txBody>
              </p:sp>
              <p:sp>
                <p:nvSpPr>
                  <p:cNvPr id="196" name="Oval 195">
                    <a:extLst>
                      <a:ext uri="{FF2B5EF4-FFF2-40B4-BE49-F238E27FC236}">
                        <a16:creationId xmlns:a16="http://schemas.microsoft.com/office/drawing/2014/main" id="{B6FAA541-2C5C-9D48-A6AD-2394D407F96D}"/>
                      </a:ext>
                    </a:extLst>
                  </p:cNvPr>
                  <p:cNvSpPr>
                    <a:spLocks noChangeAspect="1"/>
                  </p:cNvSpPr>
                  <p:nvPr/>
                </p:nvSpPr>
                <p:spPr>
                  <a:xfrm>
                    <a:off x="510102" y="5146173"/>
                    <a:ext cx="82292" cy="82292"/>
                  </a:xfrm>
                  <a:prstGeom prst="ellipse">
                    <a:avLst/>
                  </a:prstGeom>
                  <a:noFill/>
                  <a:ln w="12700" cap="flat" cmpd="sng" algn="ctr">
                    <a:solidFill>
                      <a:sysClr val="windowText" lastClr="000000"/>
                    </a:solidFill>
                    <a:prstDash val="solid"/>
                    <a:miter lim="800000"/>
                    <a:tailEnd type="triangle"/>
                  </a:ln>
                  <a:effectLst/>
                </p:spPr>
                <p:txBody>
                  <a:bodyPr rtlCol="0" anchor="ctr"/>
                  <a:lstStyle/>
                  <a:p>
                    <a:endParaRPr lang="en-US"/>
                  </a:p>
                </p:txBody>
              </p:sp>
            </p:grpSp>
            <p:grpSp>
              <p:nvGrpSpPr>
                <p:cNvPr id="180" name="קבוצה 458">
                  <a:extLst>
                    <a:ext uri="{FF2B5EF4-FFF2-40B4-BE49-F238E27FC236}">
                      <a16:creationId xmlns:a16="http://schemas.microsoft.com/office/drawing/2014/main" id="{32FFA7AD-F12D-B648-95F2-4796BBCC2CAE}"/>
                    </a:ext>
                  </a:extLst>
                </p:cNvPr>
                <p:cNvGrpSpPr/>
                <p:nvPr/>
              </p:nvGrpSpPr>
              <p:grpSpPr>
                <a:xfrm>
                  <a:off x="3009462" y="4905648"/>
                  <a:ext cx="82292" cy="1450990"/>
                  <a:chOff x="3009462" y="4905648"/>
                  <a:chExt cx="82292" cy="1450990"/>
                </a:xfrm>
              </p:grpSpPr>
              <p:sp>
                <p:nvSpPr>
                  <p:cNvPr id="182" name="Oval 181">
                    <a:extLst>
                      <a:ext uri="{FF2B5EF4-FFF2-40B4-BE49-F238E27FC236}">
                        <a16:creationId xmlns:a16="http://schemas.microsoft.com/office/drawing/2014/main" id="{09475B0A-B394-DA43-953D-61B5C084A438}"/>
                      </a:ext>
                    </a:extLst>
                  </p:cNvPr>
                  <p:cNvSpPr>
                    <a:spLocks noChangeAspect="1"/>
                  </p:cNvSpPr>
                  <p:nvPr/>
                </p:nvSpPr>
                <p:spPr>
                  <a:xfrm>
                    <a:off x="3009462" y="4905648"/>
                    <a:ext cx="82292" cy="82292"/>
                  </a:xfrm>
                  <a:prstGeom prst="ellipse">
                    <a:avLst/>
                  </a:prstGeom>
                  <a:noFill/>
                  <a:ln w="12700" cap="flat" cmpd="sng" algn="ctr">
                    <a:solidFill>
                      <a:sysClr val="windowText" lastClr="000000"/>
                    </a:solidFill>
                    <a:prstDash val="solid"/>
                    <a:miter lim="800000"/>
                    <a:tailEnd type="triangle"/>
                  </a:ln>
                  <a:effectLst/>
                </p:spPr>
                <p:txBody>
                  <a:bodyPr rtlCol="0" anchor="ctr"/>
                  <a:lstStyle/>
                  <a:p>
                    <a:endParaRPr lang="en-US"/>
                  </a:p>
                </p:txBody>
              </p:sp>
              <p:sp>
                <p:nvSpPr>
                  <p:cNvPr id="183" name="Oval 182">
                    <a:extLst>
                      <a:ext uri="{FF2B5EF4-FFF2-40B4-BE49-F238E27FC236}">
                        <a16:creationId xmlns:a16="http://schemas.microsoft.com/office/drawing/2014/main" id="{E3F98C85-B532-DA49-A5B6-907C2D2212B5}"/>
                      </a:ext>
                    </a:extLst>
                  </p:cNvPr>
                  <p:cNvSpPr>
                    <a:spLocks noChangeAspect="1"/>
                  </p:cNvSpPr>
                  <p:nvPr/>
                </p:nvSpPr>
                <p:spPr>
                  <a:xfrm>
                    <a:off x="3009462" y="5761083"/>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84" name="Oval 183">
                    <a:extLst>
                      <a:ext uri="{FF2B5EF4-FFF2-40B4-BE49-F238E27FC236}">
                        <a16:creationId xmlns:a16="http://schemas.microsoft.com/office/drawing/2014/main" id="{A0B437CE-7242-CB49-A6D2-AA30A1D36A2F}"/>
                      </a:ext>
                    </a:extLst>
                  </p:cNvPr>
                  <p:cNvSpPr>
                    <a:spLocks noChangeAspect="1"/>
                  </p:cNvSpPr>
                  <p:nvPr/>
                </p:nvSpPr>
                <p:spPr>
                  <a:xfrm>
                    <a:off x="3009462" y="5247822"/>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85" name="Oval 184">
                    <a:extLst>
                      <a:ext uri="{FF2B5EF4-FFF2-40B4-BE49-F238E27FC236}">
                        <a16:creationId xmlns:a16="http://schemas.microsoft.com/office/drawing/2014/main" id="{693A4595-7413-1946-91AB-6847BDD7CDD6}"/>
                      </a:ext>
                    </a:extLst>
                  </p:cNvPr>
                  <p:cNvSpPr>
                    <a:spLocks noChangeAspect="1"/>
                  </p:cNvSpPr>
                  <p:nvPr/>
                </p:nvSpPr>
                <p:spPr>
                  <a:xfrm>
                    <a:off x="3009462" y="5932170"/>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86" name="Oval 185">
                    <a:extLst>
                      <a:ext uri="{FF2B5EF4-FFF2-40B4-BE49-F238E27FC236}">
                        <a16:creationId xmlns:a16="http://schemas.microsoft.com/office/drawing/2014/main" id="{A34FE11A-E18C-CB48-819D-E050E618FAD4}"/>
                      </a:ext>
                    </a:extLst>
                  </p:cNvPr>
                  <p:cNvSpPr>
                    <a:spLocks noChangeAspect="1"/>
                  </p:cNvSpPr>
                  <p:nvPr/>
                </p:nvSpPr>
                <p:spPr>
                  <a:xfrm>
                    <a:off x="3009462" y="6103257"/>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87" name="Oval 186">
                    <a:extLst>
                      <a:ext uri="{FF2B5EF4-FFF2-40B4-BE49-F238E27FC236}">
                        <a16:creationId xmlns:a16="http://schemas.microsoft.com/office/drawing/2014/main" id="{3798330E-8B00-BF42-AB0B-148795643460}"/>
                      </a:ext>
                    </a:extLst>
                  </p:cNvPr>
                  <p:cNvSpPr>
                    <a:spLocks noChangeAspect="1"/>
                  </p:cNvSpPr>
                  <p:nvPr/>
                </p:nvSpPr>
                <p:spPr>
                  <a:xfrm>
                    <a:off x="3009462" y="6274346"/>
                    <a:ext cx="82292" cy="82292"/>
                  </a:xfrm>
                  <a:prstGeom prst="ellipse">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endParaRPr lang="en-US"/>
                  </a:p>
                </p:txBody>
              </p:sp>
              <p:sp>
                <p:nvSpPr>
                  <p:cNvPr id="188" name="Oval 187">
                    <a:extLst>
                      <a:ext uri="{FF2B5EF4-FFF2-40B4-BE49-F238E27FC236}">
                        <a16:creationId xmlns:a16="http://schemas.microsoft.com/office/drawing/2014/main" id="{E72B2B46-69E4-4241-A7E4-7F171BE4C620}"/>
                      </a:ext>
                    </a:extLst>
                  </p:cNvPr>
                  <p:cNvSpPr>
                    <a:spLocks noChangeAspect="1"/>
                  </p:cNvSpPr>
                  <p:nvPr/>
                </p:nvSpPr>
                <p:spPr>
                  <a:xfrm>
                    <a:off x="3009462" y="5076735"/>
                    <a:ext cx="82292" cy="82292"/>
                  </a:xfrm>
                  <a:prstGeom prst="ellipse">
                    <a:avLst/>
                  </a:prstGeom>
                  <a:noFill/>
                  <a:ln w="12700" cap="flat" cmpd="sng" algn="ctr">
                    <a:solidFill>
                      <a:sysClr val="windowText" lastClr="000000"/>
                    </a:solidFill>
                    <a:prstDash val="solid"/>
                    <a:miter lim="800000"/>
                    <a:tailEnd type="triangle"/>
                  </a:ln>
                  <a:effectLst/>
                </p:spPr>
                <p:txBody>
                  <a:bodyPr rtlCol="0" anchor="ctr"/>
                  <a:lstStyle/>
                  <a:p>
                    <a:endParaRPr lang="en-US"/>
                  </a:p>
                </p:txBody>
              </p:sp>
              <p:sp>
                <p:nvSpPr>
                  <p:cNvPr id="189" name="Oval 188">
                    <a:extLst>
                      <a:ext uri="{FF2B5EF4-FFF2-40B4-BE49-F238E27FC236}">
                        <a16:creationId xmlns:a16="http://schemas.microsoft.com/office/drawing/2014/main" id="{D1DD10D4-6E0E-A346-9A7E-5EB41AEB3D6C}"/>
                      </a:ext>
                    </a:extLst>
                  </p:cNvPr>
                  <p:cNvSpPr>
                    <a:spLocks noChangeAspect="1"/>
                  </p:cNvSpPr>
                  <p:nvPr/>
                </p:nvSpPr>
                <p:spPr>
                  <a:xfrm>
                    <a:off x="3009462" y="5418909"/>
                    <a:ext cx="82292" cy="82292"/>
                  </a:xfrm>
                  <a:prstGeom prst="ellipse">
                    <a:avLst/>
                  </a:prstGeom>
                  <a:noFill/>
                  <a:ln w="12700" cap="flat" cmpd="sng" algn="ctr">
                    <a:solidFill>
                      <a:sysClr val="windowText" lastClr="000000"/>
                    </a:solidFill>
                    <a:prstDash val="solid"/>
                    <a:miter lim="800000"/>
                    <a:tailEnd type="triangle"/>
                  </a:ln>
                  <a:effectLst/>
                </p:spPr>
                <p:txBody>
                  <a:bodyPr rtlCol="0" anchor="ctr"/>
                  <a:lstStyle/>
                  <a:p>
                    <a:endParaRPr lang="en-US"/>
                  </a:p>
                </p:txBody>
              </p:sp>
              <p:sp>
                <p:nvSpPr>
                  <p:cNvPr id="190" name="Oval 189">
                    <a:extLst>
                      <a:ext uri="{FF2B5EF4-FFF2-40B4-BE49-F238E27FC236}">
                        <a16:creationId xmlns:a16="http://schemas.microsoft.com/office/drawing/2014/main" id="{D182368F-106C-C542-B8D7-804069EB7B9E}"/>
                      </a:ext>
                    </a:extLst>
                  </p:cNvPr>
                  <p:cNvSpPr>
                    <a:spLocks noChangeAspect="1"/>
                  </p:cNvSpPr>
                  <p:nvPr/>
                </p:nvSpPr>
                <p:spPr>
                  <a:xfrm>
                    <a:off x="3009462" y="5589996"/>
                    <a:ext cx="82292" cy="82292"/>
                  </a:xfrm>
                  <a:prstGeom prst="ellipse">
                    <a:avLst/>
                  </a:prstGeom>
                  <a:noFill/>
                  <a:ln w="12700" cap="flat" cmpd="sng" algn="ctr">
                    <a:solidFill>
                      <a:sysClr val="windowText" lastClr="000000"/>
                    </a:solidFill>
                    <a:prstDash val="solid"/>
                    <a:miter lim="800000"/>
                    <a:tailEnd type="triangle"/>
                  </a:ln>
                  <a:effectLst/>
                </p:spPr>
                <p:txBody>
                  <a:bodyPr rtlCol="0" anchor="ctr"/>
                  <a:lstStyle/>
                  <a:p>
                    <a:endParaRPr lang="en-US"/>
                  </a:p>
                </p:txBody>
              </p:sp>
            </p:grpSp>
            <p:sp>
              <p:nvSpPr>
                <p:cNvPr id="181" name="תיבת טקסט 123">
                  <a:extLst>
                    <a:ext uri="{FF2B5EF4-FFF2-40B4-BE49-F238E27FC236}">
                      <a16:creationId xmlns:a16="http://schemas.microsoft.com/office/drawing/2014/main" id="{C7BD57E3-493D-6B41-83F3-1550459CADD2}"/>
                    </a:ext>
                  </a:extLst>
                </p:cNvPr>
                <p:cNvSpPr txBox="1"/>
                <p:nvPr/>
              </p:nvSpPr>
              <p:spPr>
                <a:xfrm>
                  <a:off x="4520868" y="4471158"/>
                  <a:ext cx="375408" cy="396929"/>
                </a:xfrm>
                <a:prstGeom prst="rect">
                  <a:avLst/>
                </a:prstGeom>
                <a:noFill/>
                <a:ln w="6350">
                  <a:noFill/>
                </a:ln>
                <a:effectLst/>
              </p:spPr>
              <p:txBody>
                <a:bodyPr rot="0" spcFirstLastPara="0" vert="horz" wrap="square" lIns="91440" tIns="45720" rIns="91440" bIns="45720" numCol="1" spcCol="0" rtlCol="1" fromWordArt="0" anchor="t" anchorCtr="0" forceAA="0" compatLnSpc="1">
                  <a:prstTxWarp prst="textNoShape">
                    <a:avLst/>
                  </a:prstTxWarp>
                  <a:noAutofit/>
                </a:bodyPr>
                <a:lstStyle/>
                <a:p>
                  <a:pPr algn="just" rtl="1">
                    <a:lnSpc>
                      <a:spcPct val="106000"/>
                    </a:lnSpc>
                    <a:spcAft>
                      <a:spcPts val="800"/>
                    </a:spcAft>
                  </a:pPr>
                  <a:r>
                    <a:rPr lang="en-US" sz="1100" kern="1200">
                      <a:solidFill>
                        <a:srgbClr val="000000"/>
                      </a:solidFill>
                      <a:effectLst/>
                      <a:latin typeface="Calibri" panose="020F0502020204030204" pitchFamily="34" charset="0"/>
                      <a:ea typeface="Calibri" panose="020F0502020204030204" pitchFamily="34" charset="0"/>
                      <a:cs typeface="Arial" panose="020B0604020202020204" pitchFamily="34" charset="0"/>
                    </a:rPr>
                    <a:t>f</a:t>
                  </a:r>
                  <a:endParaRPr lang="en-US" sz="1200">
                    <a:solidFill>
                      <a:srgbClr val="000000"/>
                    </a:solidFill>
                    <a:effectLst/>
                    <a:latin typeface="Times New Roman" panose="02020603050405020304" pitchFamily="18" charset="0"/>
                    <a:ea typeface="Times New Roman" panose="02020603050405020304" pitchFamily="18" charset="0"/>
                  </a:endParaRPr>
                </a:p>
              </p:txBody>
            </p:sp>
          </p:grpSp>
          <p:grpSp>
            <p:nvGrpSpPr>
              <p:cNvPr id="394" name="Group 393">
                <a:extLst>
                  <a:ext uri="{FF2B5EF4-FFF2-40B4-BE49-F238E27FC236}">
                    <a16:creationId xmlns:a16="http://schemas.microsoft.com/office/drawing/2014/main" id="{5243F47C-0154-074C-93DB-C2831F970910}"/>
                  </a:ext>
                </a:extLst>
              </p:cNvPr>
              <p:cNvGrpSpPr/>
              <p:nvPr/>
            </p:nvGrpSpPr>
            <p:grpSpPr>
              <a:xfrm>
                <a:off x="7926708" y="29249454"/>
                <a:ext cx="1101900" cy="646331"/>
                <a:chOff x="16151508" y="19124216"/>
                <a:chExt cx="1101900" cy="646331"/>
              </a:xfrm>
            </p:grpSpPr>
            <p:sp>
              <p:nvSpPr>
                <p:cNvPr id="391" name="TextBox 390">
                  <a:extLst>
                    <a:ext uri="{FF2B5EF4-FFF2-40B4-BE49-F238E27FC236}">
                      <a16:creationId xmlns:a16="http://schemas.microsoft.com/office/drawing/2014/main" id="{42F261FC-C11F-EF4A-91BB-6C366B7A05AD}"/>
                    </a:ext>
                  </a:extLst>
                </p:cNvPr>
                <p:cNvSpPr txBox="1"/>
                <p:nvPr/>
              </p:nvSpPr>
              <p:spPr>
                <a:xfrm>
                  <a:off x="16269975" y="19124216"/>
                  <a:ext cx="983433" cy="646331"/>
                </a:xfrm>
                <a:prstGeom prst="rect">
                  <a:avLst/>
                </a:prstGeom>
                <a:noFill/>
              </p:spPr>
              <p:txBody>
                <a:bodyPr wrap="square" rtlCol="0">
                  <a:spAutoFit/>
                </a:bodyPr>
                <a:lstStyle/>
                <a:p>
                  <a:r>
                    <a:rPr lang="en-US" b="1" dirty="0">
                      <a:latin typeface="Montserrat Extra Bold" panose="00000900000000000000" pitchFamily="50" charset="0"/>
                      <a:ea typeface="+mj-ea"/>
                      <a:cs typeface="+mj-cs"/>
                    </a:rPr>
                    <a:t>Source</a:t>
                  </a:r>
                </a:p>
                <a:p>
                  <a:r>
                    <a:rPr lang="en-US" b="1" dirty="0">
                      <a:latin typeface="Montserrat Extra Bold" panose="00000900000000000000" pitchFamily="50" charset="0"/>
                      <a:ea typeface="+mj-ea"/>
                      <a:cs typeface="+mj-cs"/>
                    </a:rPr>
                    <a:t>Sensor</a:t>
                  </a:r>
                </a:p>
              </p:txBody>
            </p:sp>
            <p:sp>
              <p:nvSpPr>
                <p:cNvPr id="392" name="Oval 391">
                  <a:extLst>
                    <a:ext uri="{FF2B5EF4-FFF2-40B4-BE49-F238E27FC236}">
                      <a16:creationId xmlns:a16="http://schemas.microsoft.com/office/drawing/2014/main" id="{FE199B76-A289-2047-81F5-0C8D565F6A53}"/>
                    </a:ext>
                  </a:extLst>
                </p:cNvPr>
                <p:cNvSpPr/>
                <p:nvPr/>
              </p:nvSpPr>
              <p:spPr>
                <a:xfrm>
                  <a:off x="16156422" y="19262019"/>
                  <a:ext cx="97200" cy="9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23D7D82B-9BEF-3A40-900B-F95508F7452B}"/>
                    </a:ext>
                  </a:extLst>
                </p:cNvPr>
                <p:cNvSpPr/>
                <p:nvPr/>
              </p:nvSpPr>
              <p:spPr>
                <a:xfrm>
                  <a:off x="16151508" y="19539513"/>
                  <a:ext cx="97200" cy="9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17" name="Group 416">
            <a:extLst>
              <a:ext uri="{FF2B5EF4-FFF2-40B4-BE49-F238E27FC236}">
                <a16:creationId xmlns:a16="http://schemas.microsoft.com/office/drawing/2014/main" id="{0849FDAF-EF7E-4F4B-AC30-52823814759C}"/>
              </a:ext>
            </a:extLst>
          </p:cNvPr>
          <p:cNvGrpSpPr/>
          <p:nvPr/>
        </p:nvGrpSpPr>
        <p:grpSpPr>
          <a:xfrm>
            <a:off x="21901636" y="14416090"/>
            <a:ext cx="6119141" cy="3641972"/>
            <a:chOff x="21922459" y="14629454"/>
            <a:chExt cx="6119141" cy="3641972"/>
          </a:xfrm>
        </p:grpSpPr>
        <p:pic>
          <p:nvPicPr>
            <p:cNvPr id="405" name="תמונה 252">
              <a:extLst>
                <a:ext uri="{FF2B5EF4-FFF2-40B4-BE49-F238E27FC236}">
                  <a16:creationId xmlns:a16="http://schemas.microsoft.com/office/drawing/2014/main" id="{4F26B08C-C47E-D943-A97F-51AF8FD94243}"/>
                </a:ext>
              </a:extLst>
            </p:cNvPr>
            <p:cNvPicPr/>
            <p:nvPr/>
          </p:nvPicPr>
          <p:blipFill rotWithShape="1">
            <a:blip r:embed="rId6">
              <a:extLst>
                <a:ext uri="{28A0092B-C50C-407E-A947-70E740481C1C}">
                  <a14:useLocalDpi xmlns:a14="http://schemas.microsoft.com/office/drawing/2010/main" val="0"/>
                </a:ext>
              </a:extLst>
            </a:blip>
            <a:srcRect l="9293" r="1927" b="7602"/>
            <a:stretch/>
          </p:blipFill>
          <p:spPr bwMode="auto">
            <a:xfrm>
              <a:off x="22851533" y="14629454"/>
              <a:ext cx="5190067" cy="2891474"/>
            </a:xfrm>
            <a:prstGeom prst="rect">
              <a:avLst/>
            </a:prstGeom>
            <a:noFill/>
          </p:spPr>
        </p:pic>
        <mc:AlternateContent xmlns:mc="http://schemas.openxmlformats.org/markup-compatibility/2006">
          <mc:Choice xmlns:a14="http://schemas.microsoft.com/office/drawing/2010/main" Requires="a14">
            <p:sp>
              <p:nvSpPr>
                <p:cNvPr id="412" name="Rectangle 411">
                  <a:extLst>
                    <a:ext uri="{FF2B5EF4-FFF2-40B4-BE49-F238E27FC236}">
                      <a16:creationId xmlns:a16="http://schemas.microsoft.com/office/drawing/2014/main" id="{E5823A9C-290E-D546-AD9C-C780BD324343}"/>
                    </a:ext>
                  </a:extLst>
                </p:cNvPr>
                <p:cNvSpPr/>
                <p:nvPr/>
              </p:nvSpPr>
              <p:spPr>
                <a:xfrm>
                  <a:off x="24499556" y="17390094"/>
                  <a:ext cx="1766830" cy="881332"/>
                </a:xfrm>
                <a:prstGeom prst="rect">
                  <a:avLst/>
                </a:prstGeom>
              </p:spPr>
              <p:txBody>
                <a:bodyPr wrap="none">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n-US" smtClean="0">
                            <a:solidFill>
                              <a:schemeClr val="tx1">
                                <a:lumMod val="65000"/>
                                <a:lumOff val="35000"/>
                              </a:schemeClr>
                            </a:solidFill>
                            <a:latin typeface="Montserrat Extra Bold" panose="00000900000000000000" pitchFamily="50" charset="0"/>
                            <a:ea typeface="+mj-ea"/>
                            <a:cs typeface="+mj-cs"/>
                          </a:rPr>
                          <m:t>Actual</m:t>
                        </m:r>
                        <m:r>
                          <a:rPr lang="en-US" smtClean="0">
                            <a:solidFill>
                              <a:schemeClr val="tx1">
                                <a:lumMod val="65000"/>
                                <a:lumOff val="35000"/>
                              </a:schemeClr>
                            </a:solidFill>
                            <a:latin typeface="Montserrat Extra Bold" panose="00000900000000000000" pitchFamily="50" charset="0"/>
                            <a:ea typeface="+mj-ea"/>
                            <a:cs typeface="+mj-cs"/>
                          </a:rPr>
                          <m:t> </m:t>
                        </m:r>
                        <m:r>
                          <m:rPr>
                            <m:sty m:val="p"/>
                          </m:rPr>
                          <a:rPr lang="en-US" smtClean="0">
                            <a:solidFill>
                              <a:schemeClr val="tx1">
                                <a:lumMod val="65000"/>
                                <a:lumOff val="35000"/>
                              </a:schemeClr>
                            </a:solidFill>
                            <a:latin typeface="Montserrat Extra Bold" panose="00000900000000000000" pitchFamily="50" charset="0"/>
                            <a:ea typeface="+mj-ea"/>
                            <a:cs typeface="+mj-cs"/>
                          </a:rPr>
                          <m:t>leak</m:t>
                        </m:r>
                        <m:r>
                          <a:rPr lang="en-US" b="0" i="0" smtClean="0">
                            <a:solidFill>
                              <a:schemeClr val="tx1">
                                <a:lumMod val="65000"/>
                                <a:lumOff val="35000"/>
                              </a:schemeClr>
                            </a:solidFill>
                            <a:latin typeface="Cambria Math" panose="02040503050406030204" pitchFamily="18" charset="0"/>
                            <a:ea typeface="+mj-ea"/>
                            <a:cs typeface="+mj-cs"/>
                          </a:rPr>
                          <m:t> </m:t>
                        </m:r>
                        <m:r>
                          <a:rPr lang="en-US">
                            <a:solidFill>
                              <a:schemeClr val="tx1">
                                <a:lumMod val="65000"/>
                                <a:lumOff val="35000"/>
                              </a:schemeClr>
                            </a:solidFill>
                            <a:latin typeface="Montserrat Extra Bold" panose="00000900000000000000" pitchFamily="50" charset="0"/>
                            <a:ea typeface="+mj-ea"/>
                            <a:cs typeface="+mj-cs"/>
                          </a:rPr>
                          <m:t>[</m:t>
                        </m:r>
                        <m:f>
                          <m:fPr>
                            <m:ctrlPr>
                              <a:rPr lang="en-US">
                                <a:solidFill>
                                  <a:schemeClr val="tx1">
                                    <a:lumMod val="65000"/>
                                    <a:lumOff val="35000"/>
                                  </a:schemeClr>
                                </a:solidFill>
                                <a:latin typeface="Montserrat Extra Bold" panose="00000900000000000000" pitchFamily="50" charset="0"/>
                                <a:ea typeface="+mj-ea"/>
                                <a:cs typeface="+mj-cs"/>
                              </a:rPr>
                            </m:ctrlPr>
                          </m:fPr>
                          <m:num>
                            <m:r>
                              <m:rPr>
                                <m:sty m:val="p"/>
                              </m:rPr>
                              <a:rPr lang="en-US">
                                <a:solidFill>
                                  <a:schemeClr val="tx1">
                                    <a:lumMod val="65000"/>
                                    <a:lumOff val="35000"/>
                                  </a:schemeClr>
                                </a:solidFill>
                                <a:latin typeface="Montserrat Extra Bold" panose="00000900000000000000" pitchFamily="50" charset="0"/>
                                <a:ea typeface="+mj-ea"/>
                                <a:cs typeface="+mj-cs"/>
                              </a:rPr>
                              <m:t>kg</m:t>
                            </m:r>
                          </m:num>
                          <m:den>
                            <m:r>
                              <m:rPr>
                                <m:sty m:val="p"/>
                              </m:rPr>
                              <a:rPr lang="en-US">
                                <a:solidFill>
                                  <a:schemeClr val="tx1">
                                    <a:lumMod val="65000"/>
                                    <a:lumOff val="35000"/>
                                  </a:schemeClr>
                                </a:solidFill>
                                <a:latin typeface="Montserrat Extra Bold" panose="00000900000000000000" pitchFamily="50" charset="0"/>
                                <a:ea typeface="+mj-ea"/>
                                <a:cs typeface="+mj-cs"/>
                              </a:rPr>
                              <m:t>s</m:t>
                            </m:r>
                          </m:den>
                        </m:f>
                        <m:r>
                          <a:rPr lang="en-US">
                            <a:solidFill>
                              <a:schemeClr val="tx1">
                                <a:lumMod val="65000"/>
                                <a:lumOff val="35000"/>
                              </a:schemeClr>
                            </a:solidFill>
                            <a:latin typeface="Montserrat Extra Bold" panose="00000900000000000000" pitchFamily="50" charset="0"/>
                            <a:ea typeface="+mj-ea"/>
                            <a:cs typeface="+mj-cs"/>
                          </a:rPr>
                          <m:t>]</m:t>
                        </m:r>
                      </m:oMath>
                    </m:oMathPara>
                  </a14:m>
                  <a:endParaRPr lang="en-US" sz="2000" dirty="0">
                    <a:solidFill>
                      <a:schemeClr val="tx1">
                        <a:lumMod val="65000"/>
                        <a:lumOff val="35000"/>
                      </a:schemeClr>
                    </a:solidFill>
                    <a:latin typeface="Montserrat Extra Bold" panose="00000900000000000000" pitchFamily="50" charset="0"/>
                    <a:ea typeface="+mj-ea"/>
                    <a:cs typeface="+mj-cs"/>
                  </a:endParaRPr>
                </a:p>
              </p:txBody>
            </p:sp>
          </mc:Choice>
          <mc:Fallback>
            <p:sp>
              <p:nvSpPr>
                <p:cNvPr id="412" name="Rectangle 411">
                  <a:extLst>
                    <a:ext uri="{FF2B5EF4-FFF2-40B4-BE49-F238E27FC236}">
                      <a16:creationId xmlns:a16="http://schemas.microsoft.com/office/drawing/2014/main" id="{E5823A9C-290E-D546-AD9C-C780BD324343}"/>
                    </a:ext>
                  </a:extLst>
                </p:cNvPr>
                <p:cNvSpPr>
                  <a:spLocks noRot="1" noChangeAspect="1" noMove="1" noResize="1" noEditPoints="1" noAdjustHandles="1" noChangeArrowheads="1" noChangeShapeType="1" noTextEdit="1"/>
                </p:cNvSpPr>
                <p:nvPr/>
              </p:nvSpPr>
              <p:spPr>
                <a:xfrm>
                  <a:off x="24499556" y="17390094"/>
                  <a:ext cx="1766830" cy="881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3" name="Rectangle 412">
                  <a:extLst>
                    <a:ext uri="{FF2B5EF4-FFF2-40B4-BE49-F238E27FC236}">
                      <a16:creationId xmlns:a16="http://schemas.microsoft.com/office/drawing/2014/main" id="{988B9441-CAFF-F14F-916C-7A10328714EE}"/>
                    </a:ext>
                  </a:extLst>
                </p:cNvPr>
                <p:cNvSpPr/>
                <p:nvPr/>
              </p:nvSpPr>
              <p:spPr>
                <a:xfrm rot="16200000">
                  <a:off x="21058922" y="15686749"/>
                  <a:ext cx="2608406" cy="881332"/>
                </a:xfrm>
                <a:prstGeom prst="rect">
                  <a:avLst/>
                </a:prstGeom>
              </p:spPr>
              <p:txBody>
                <a:bodyPr wrap="none">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n-US">
                            <a:solidFill>
                              <a:schemeClr val="tx1">
                                <a:lumMod val="65000"/>
                                <a:lumOff val="35000"/>
                              </a:schemeClr>
                            </a:solidFill>
                            <a:latin typeface="Montserrat Extra Bold" panose="00000900000000000000" pitchFamily="50" charset="0"/>
                            <a:ea typeface="+mj-ea"/>
                            <a:cs typeface="+mj-cs"/>
                          </a:rPr>
                          <m:t>Calculated</m:t>
                        </m:r>
                        <m:r>
                          <a:rPr lang="en-US">
                            <a:solidFill>
                              <a:schemeClr val="tx1">
                                <a:lumMod val="65000"/>
                                <a:lumOff val="35000"/>
                              </a:schemeClr>
                            </a:solidFill>
                            <a:latin typeface="Montserrat Extra Bold" panose="00000900000000000000" pitchFamily="50" charset="0"/>
                            <a:ea typeface="+mj-ea"/>
                            <a:cs typeface="+mj-cs"/>
                          </a:rPr>
                          <m:t> </m:t>
                        </m:r>
                        <m:r>
                          <m:rPr>
                            <m:sty m:val="p"/>
                          </m:rPr>
                          <a:rPr lang="en-US">
                            <a:solidFill>
                              <a:schemeClr val="tx1">
                                <a:lumMod val="65000"/>
                                <a:lumOff val="35000"/>
                              </a:schemeClr>
                            </a:solidFill>
                            <a:latin typeface="Montserrat Extra Bold" panose="00000900000000000000" pitchFamily="50" charset="0"/>
                            <a:ea typeface="+mj-ea"/>
                            <a:cs typeface="+mj-cs"/>
                          </a:rPr>
                          <m:t>leak</m:t>
                        </m:r>
                        <m:r>
                          <a:rPr lang="en-US">
                            <a:solidFill>
                              <a:schemeClr val="tx1">
                                <a:lumMod val="65000"/>
                                <a:lumOff val="35000"/>
                              </a:schemeClr>
                            </a:solidFill>
                            <a:latin typeface="Montserrat Extra Bold" panose="00000900000000000000" pitchFamily="50" charset="0"/>
                            <a:ea typeface="+mj-ea"/>
                            <a:cs typeface="+mj-cs"/>
                          </a:rPr>
                          <m:t> </m:t>
                        </m:r>
                        <m:r>
                          <m:rPr>
                            <m:sty m:val="p"/>
                          </m:rPr>
                          <a:rPr lang="en-US">
                            <a:solidFill>
                              <a:schemeClr val="tx1">
                                <a:lumMod val="65000"/>
                                <a:lumOff val="35000"/>
                              </a:schemeClr>
                            </a:solidFill>
                            <a:latin typeface="Montserrat Extra Bold" panose="00000900000000000000" pitchFamily="50" charset="0"/>
                            <a:ea typeface="+mj-ea"/>
                            <a:cs typeface="+mj-cs"/>
                          </a:rPr>
                          <m:t>rate</m:t>
                        </m:r>
                        <m:r>
                          <a:rPr lang="en-US">
                            <a:solidFill>
                              <a:schemeClr val="tx1">
                                <a:lumMod val="65000"/>
                                <a:lumOff val="35000"/>
                              </a:schemeClr>
                            </a:solidFill>
                            <a:latin typeface="Montserrat Extra Bold" panose="00000900000000000000" pitchFamily="50" charset="0"/>
                            <a:ea typeface="+mj-ea"/>
                            <a:cs typeface="+mj-cs"/>
                          </a:rPr>
                          <m:t> [</m:t>
                        </m:r>
                        <m:f>
                          <m:fPr>
                            <m:ctrlPr>
                              <a:rPr lang="en-US">
                                <a:solidFill>
                                  <a:schemeClr val="tx1">
                                    <a:lumMod val="65000"/>
                                    <a:lumOff val="35000"/>
                                  </a:schemeClr>
                                </a:solidFill>
                                <a:latin typeface="Montserrat Extra Bold" panose="00000900000000000000" pitchFamily="50" charset="0"/>
                                <a:ea typeface="+mj-ea"/>
                                <a:cs typeface="+mj-cs"/>
                              </a:rPr>
                            </m:ctrlPr>
                          </m:fPr>
                          <m:num>
                            <m:r>
                              <m:rPr>
                                <m:sty m:val="p"/>
                              </m:rPr>
                              <a:rPr lang="en-US">
                                <a:solidFill>
                                  <a:schemeClr val="tx1">
                                    <a:lumMod val="65000"/>
                                    <a:lumOff val="35000"/>
                                  </a:schemeClr>
                                </a:solidFill>
                                <a:latin typeface="Montserrat Extra Bold" panose="00000900000000000000" pitchFamily="50" charset="0"/>
                                <a:ea typeface="+mj-ea"/>
                                <a:cs typeface="+mj-cs"/>
                              </a:rPr>
                              <m:t>kg</m:t>
                            </m:r>
                          </m:num>
                          <m:den>
                            <m:r>
                              <m:rPr>
                                <m:sty m:val="p"/>
                              </m:rPr>
                              <a:rPr lang="en-US">
                                <a:solidFill>
                                  <a:schemeClr val="tx1">
                                    <a:lumMod val="65000"/>
                                    <a:lumOff val="35000"/>
                                  </a:schemeClr>
                                </a:solidFill>
                                <a:latin typeface="Montserrat Extra Bold" panose="00000900000000000000" pitchFamily="50" charset="0"/>
                                <a:ea typeface="+mj-ea"/>
                                <a:cs typeface="+mj-cs"/>
                              </a:rPr>
                              <m:t>s</m:t>
                            </m:r>
                          </m:den>
                        </m:f>
                        <m:r>
                          <a:rPr lang="en-US">
                            <a:solidFill>
                              <a:schemeClr val="tx1">
                                <a:lumMod val="65000"/>
                                <a:lumOff val="35000"/>
                              </a:schemeClr>
                            </a:solidFill>
                            <a:latin typeface="Montserrat Extra Bold" panose="00000900000000000000" pitchFamily="50" charset="0"/>
                            <a:ea typeface="+mj-ea"/>
                            <a:cs typeface="+mj-cs"/>
                          </a:rPr>
                          <m:t>]</m:t>
                        </m:r>
                      </m:oMath>
                    </m:oMathPara>
                  </a14:m>
                  <a:endParaRPr lang="en-US" sz="2000" dirty="0">
                    <a:solidFill>
                      <a:schemeClr val="tx1">
                        <a:lumMod val="65000"/>
                        <a:lumOff val="35000"/>
                      </a:schemeClr>
                    </a:solidFill>
                    <a:latin typeface="Montserrat Extra Bold" panose="00000900000000000000" pitchFamily="50" charset="0"/>
                    <a:ea typeface="+mj-ea"/>
                    <a:cs typeface="+mj-cs"/>
                  </a:endParaRPr>
                </a:p>
              </p:txBody>
            </p:sp>
          </mc:Choice>
          <mc:Fallback>
            <p:sp>
              <p:nvSpPr>
                <p:cNvPr id="413" name="Rectangle 412">
                  <a:extLst>
                    <a:ext uri="{FF2B5EF4-FFF2-40B4-BE49-F238E27FC236}">
                      <a16:creationId xmlns:a16="http://schemas.microsoft.com/office/drawing/2014/main" id="{988B9441-CAFF-F14F-916C-7A10328714EE}"/>
                    </a:ext>
                  </a:extLst>
                </p:cNvPr>
                <p:cNvSpPr>
                  <a:spLocks noRot="1" noChangeAspect="1" noMove="1" noResize="1" noEditPoints="1" noAdjustHandles="1" noChangeArrowheads="1" noChangeShapeType="1" noTextEdit="1"/>
                </p:cNvSpPr>
                <p:nvPr/>
              </p:nvSpPr>
              <p:spPr>
                <a:xfrm rot="16200000">
                  <a:off x="21058922" y="15686749"/>
                  <a:ext cx="2608406" cy="881332"/>
                </a:xfrm>
                <a:prstGeom prst="rect">
                  <a:avLst/>
                </a:prstGeom>
                <a:blipFill>
                  <a:blip r:embed="rId8"/>
                  <a:stretch>
                    <a:fillRect/>
                  </a:stretch>
                </a:blipFill>
              </p:spPr>
              <p:txBody>
                <a:bodyPr/>
                <a:lstStyle/>
                <a:p>
                  <a:r>
                    <a:rPr lang="en-US">
                      <a:noFill/>
                    </a:rPr>
                    <a:t> </a:t>
                  </a:r>
                </a:p>
              </p:txBody>
            </p:sp>
          </mc:Fallback>
        </mc:AlternateContent>
      </p:grpSp>
      <p:grpSp>
        <p:nvGrpSpPr>
          <p:cNvPr id="416" name="Group 415">
            <a:extLst>
              <a:ext uri="{FF2B5EF4-FFF2-40B4-BE49-F238E27FC236}">
                <a16:creationId xmlns:a16="http://schemas.microsoft.com/office/drawing/2014/main" id="{D05472BF-E5AD-AF4C-A41C-118ED5A68048}"/>
              </a:ext>
            </a:extLst>
          </p:cNvPr>
          <p:cNvGrpSpPr/>
          <p:nvPr/>
        </p:nvGrpSpPr>
        <p:grpSpPr>
          <a:xfrm>
            <a:off x="20871847" y="18807720"/>
            <a:ext cx="8314321" cy="6604264"/>
            <a:chOff x="21297611" y="19722181"/>
            <a:chExt cx="7629403" cy="6604264"/>
          </a:xfrm>
        </p:grpSpPr>
        <p:pic>
          <p:nvPicPr>
            <p:cNvPr id="407" name="תמונה 469">
              <a:extLst>
                <a:ext uri="{FF2B5EF4-FFF2-40B4-BE49-F238E27FC236}">
                  <a16:creationId xmlns:a16="http://schemas.microsoft.com/office/drawing/2014/main" id="{1E1D9BC8-5415-0B4F-8767-F501532367A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810807" y="19722181"/>
              <a:ext cx="7116207" cy="5950028"/>
            </a:xfrm>
            <a:prstGeom prst="rect">
              <a:avLst/>
            </a:prstGeom>
            <a:noFill/>
          </p:spPr>
        </p:pic>
        <mc:AlternateContent xmlns:mc="http://schemas.openxmlformats.org/markup-compatibility/2006">
          <mc:Choice xmlns:a14="http://schemas.microsoft.com/office/drawing/2010/main" Requires="a14">
            <p:sp>
              <p:nvSpPr>
                <p:cNvPr id="414" name="תיבת טקסט 240">
                  <a:extLst>
                    <a:ext uri="{FF2B5EF4-FFF2-40B4-BE49-F238E27FC236}">
                      <a16:creationId xmlns:a16="http://schemas.microsoft.com/office/drawing/2014/main" id="{E3BC2507-2C1C-044D-9BB5-A313D0F53943}"/>
                    </a:ext>
                  </a:extLst>
                </p:cNvPr>
                <p:cNvSpPr txBox="1"/>
                <p:nvPr/>
              </p:nvSpPr>
              <p:spPr>
                <a:xfrm>
                  <a:off x="21297611" y="22337684"/>
                  <a:ext cx="768617" cy="72426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US">
                                <a:solidFill>
                                  <a:schemeClr val="tx1">
                                    <a:lumMod val="65000"/>
                                    <a:lumOff val="35000"/>
                                  </a:schemeClr>
                                </a:solidFill>
                                <a:latin typeface="Montserrat Extra Bold" panose="00000900000000000000" pitchFamily="50" charset="0"/>
                                <a:ea typeface="+mj-ea"/>
                                <a:cs typeface="+mj-cs"/>
                              </a:rPr>
                            </m:ctrlPr>
                          </m:sSubPr>
                          <m:e>
                            <m:r>
                              <a:rPr lang="en-US">
                                <a:solidFill>
                                  <a:schemeClr val="tx1">
                                    <a:lumMod val="65000"/>
                                    <a:lumOff val="35000"/>
                                  </a:schemeClr>
                                </a:solidFill>
                                <a:latin typeface="Montserrat Extra Bold" panose="00000900000000000000" pitchFamily="50" charset="0"/>
                                <a:ea typeface="+mj-ea"/>
                                <a:cs typeface="+mj-cs"/>
                              </a:rPr>
                              <m:t>|</m:t>
                            </m:r>
                            <m:r>
                              <m:rPr>
                                <m:sty m:val="p"/>
                              </m:rPr>
                              <a:rPr lang="en-US">
                                <a:solidFill>
                                  <a:schemeClr val="tx1">
                                    <a:lumMod val="65000"/>
                                    <a:lumOff val="35000"/>
                                  </a:schemeClr>
                                </a:solidFill>
                                <a:latin typeface="Montserrat Extra Bold" panose="00000900000000000000" pitchFamily="50" charset="0"/>
                                <a:ea typeface="+mj-ea"/>
                                <a:cs typeface="+mj-cs"/>
                              </a:rPr>
                              <m:t>S</m:t>
                            </m:r>
                            <m:r>
                              <a:rPr lang="en-US">
                                <a:solidFill>
                                  <a:schemeClr val="tx1">
                                    <a:lumMod val="65000"/>
                                    <a:lumOff val="35000"/>
                                  </a:schemeClr>
                                </a:solidFill>
                                <a:latin typeface="Montserrat Extra Bold" panose="00000900000000000000" pitchFamily="50" charset="0"/>
                                <a:ea typeface="+mj-ea"/>
                                <a:cs typeface="+mj-cs"/>
                              </a:rPr>
                              <m:t>|</m:t>
                            </m:r>
                          </m:e>
                          <m:sub>
                            <m:r>
                              <a:rPr lang="en-US">
                                <a:solidFill>
                                  <a:schemeClr val="tx1">
                                    <a:lumMod val="65000"/>
                                    <a:lumOff val="35000"/>
                                  </a:schemeClr>
                                </a:solidFill>
                                <a:latin typeface="Montserrat Extra Bold" panose="00000900000000000000" pitchFamily="50" charset="0"/>
                                <a:ea typeface="+mj-ea"/>
                                <a:cs typeface="+mj-cs"/>
                              </a:rPr>
                              <m:t>0</m:t>
                            </m:r>
                          </m:sub>
                        </m:sSub>
                      </m:oMath>
                    </m:oMathPara>
                  </a14:m>
                  <a:endParaRPr lang="en-US" sz="2000" dirty="0">
                    <a:solidFill>
                      <a:schemeClr val="tx1">
                        <a:lumMod val="65000"/>
                        <a:lumOff val="35000"/>
                      </a:schemeClr>
                    </a:solidFill>
                    <a:latin typeface="Montserrat Extra Bold" panose="00000900000000000000" pitchFamily="50" charset="0"/>
                    <a:ea typeface="+mj-ea"/>
                    <a:cs typeface="+mj-cs"/>
                  </a:endParaRPr>
                </a:p>
              </p:txBody>
            </p:sp>
          </mc:Choice>
          <mc:Fallback>
            <p:sp>
              <p:nvSpPr>
                <p:cNvPr id="414" name="תיבת טקסט 240">
                  <a:extLst>
                    <a:ext uri="{FF2B5EF4-FFF2-40B4-BE49-F238E27FC236}">
                      <a16:creationId xmlns:a16="http://schemas.microsoft.com/office/drawing/2014/main" id="{E3BC2507-2C1C-044D-9BB5-A313D0F53943}"/>
                    </a:ext>
                  </a:extLst>
                </p:cNvPr>
                <p:cNvSpPr txBox="1">
                  <a:spLocks noRot="1" noChangeAspect="1" noMove="1" noResize="1" noEditPoints="1" noAdjustHandles="1" noChangeArrowheads="1" noChangeShapeType="1" noTextEdit="1"/>
                </p:cNvSpPr>
                <p:nvPr/>
              </p:nvSpPr>
              <p:spPr>
                <a:xfrm>
                  <a:off x="21297611" y="22337684"/>
                  <a:ext cx="768617" cy="724264"/>
                </a:xfrm>
                <a:prstGeom prst="rect">
                  <a:avLst/>
                </a:prstGeom>
                <a:blipFill>
                  <a:blip r:embed="rId10"/>
                  <a:stretch>
                    <a:fillRect/>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5" name="תיבת טקסט 240">
                  <a:extLst>
                    <a:ext uri="{FF2B5EF4-FFF2-40B4-BE49-F238E27FC236}">
                      <a16:creationId xmlns:a16="http://schemas.microsoft.com/office/drawing/2014/main" id="{9455C0BC-D7C3-0B4E-A246-62ADA595FB41}"/>
                    </a:ext>
                  </a:extLst>
                </p:cNvPr>
                <p:cNvSpPr txBox="1"/>
                <p:nvPr/>
              </p:nvSpPr>
              <p:spPr>
                <a:xfrm>
                  <a:off x="24963336" y="25602181"/>
                  <a:ext cx="768617" cy="72426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US">
                                <a:solidFill>
                                  <a:schemeClr val="tx1">
                                    <a:lumMod val="65000"/>
                                    <a:lumOff val="35000"/>
                                  </a:schemeClr>
                                </a:solidFill>
                                <a:latin typeface="Montserrat Extra Bold" panose="00000900000000000000" pitchFamily="50" charset="0"/>
                                <a:ea typeface="+mj-ea"/>
                                <a:cs typeface="+mj-cs"/>
                              </a:rPr>
                            </m:ctrlPr>
                          </m:sSubPr>
                          <m:e>
                            <m:r>
                              <a:rPr lang="en-US">
                                <a:solidFill>
                                  <a:schemeClr val="tx1">
                                    <a:lumMod val="65000"/>
                                    <a:lumOff val="35000"/>
                                  </a:schemeClr>
                                </a:solidFill>
                                <a:latin typeface="Montserrat Extra Bold" panose="00000900000000000000" pitchFamily="50" charset="0"/>
                                <a:ea typeface="+mj-ea"/>
                                <a:cs typeface="+mj-cs"/>
                              </a:rPr>
                              <m:t>|</m:t>
                            </m:r>
                            <m:r>
                              <m:rPr>
                                <m:sty m:val="p"/>
                              </m:rPr>
                              <a:rPr lang="en-US">
                                <a:solidFill>
                                  <a:schemeClr val="tx1">
                                    <a:lumMod val="65000"/>
                                    <a:lumOff val="35000"/>
                                  </a:schemeClr>
                                </a:solidFill>
                                <a:latin typeface="Montserrat Extra Bold" panose="00000900000000000000" pitchFamily="50" charset="0"/>
                                <a:ea typeface="+mj-ea"/>
                                <a:cs typeface="+mj-cs"/>
                              </a:rPr>
                              <m:t>S</m:t>
                            </m:r>
                            <m:r>
                              <a:rPr lang="en-US">
                                <a:solidFill>
                                  <a:schemeClr val="tx1">
                                    <a:lumMod val="65000"/>
                                    <a:lumOff val="35000"/>
                                  </a:schemeClr>
                                </a:solidFill>
                                <a:latin typeface="Montserrat Extra Bold" panose="00000900000000000000" pitchFamily="50" charset="0"/>
                                <a:ea typeface="+mj-ea"/>
                                <a:cs typeface="+mj-cs"/>
                              </a:rPr>
                              <m:t>|</m:t>
                            </m:r>
                          </m:e>
                          <m:sub>
                            <m:r>
                              <a:rPr lang="en-US">
                                <a:solidFill>
                                  <a:schemeClr val="tx1">
                                    <a:lumMod val="65000"/>
                                    <a:lumOff val="35000"/>
                                  </a:schemeClr>
                                </a:solidFill>
                                <a:latin typeface="Montserrat Extra Bold" panose="00000900000000000000" pitchFamily="50" charset="0"/>
                                <a:ea typeface="+mj-ea"/>
                                <a:cs typeface="+mj-cs"/>
                              </a:rPr>
                              <m:t>0</m:t>
                            </m:r>
                          </m:sub>
                        </m:sSub>
                      </m:oMath>
                    </m:oMathPara>
                  </a14:m>
                  <a:endParaRPr lang="en-US" sz="2000" dirty="0">
                    <a:solidFill>
                      <a:schemeClr val="tx1">
                        <a:lumMod val="65000"/>
                        <a:lumOff val="35000"/>
                      </a:schemeClr>
                    </a:solidFill>
                    <a:latin typeface="Montserrat Extra Bold" panose="00000900000000000000" pitchFamily="50" charset="0"/>
                    <a:ea typeface="+mj-ea"/>
                    <a:cs typeface="+mj-cs"/>
                  </a:endParaRPr>
                </a:p>
              </p:txBody>
            </p:sp>
          </mc:Choice>
          <mc:Fallback>
            <p:sp>
              <p:nvSpPr>
                <p:cNvPr id="415" name="תיבת טקסט 240">
                  <a:extLst>
                    <a:ext uri="{FF2B5EF4-FFF2-40B4-BE49-F238E27FC236}">
                      <a16:creationId xmlns:a16="http://schemas.microsoft.com/office/drawing/2014/main" id="{9455C0BC-D7C3-0B4E-A246-62ADA595FB41}"/>
                    </a:ext>
                  </a:extLst>
                </p:cNvPr>
                <p:cNvSpPr txBox="1">
                  <a:spLocks noRot="1" noChangeAspect="1" noMove="1" noResize="1" noEditPoints="1" noAdjustHandles="1" noChangeArrowheads="1" noChangeShapeType="1" noTextEdit="1"/>
                </p:cNvSpPr>
                <p:nvPr/>
              </p:nvSpPr>
              <p:spPr>
                <a:xfrm>
                  <a:off x="24963336" y="25602181"/>
                  <a:ext cx="768617" cy="724264"/>
                </a:xfrm>
                <a:prstGeom prst="rect">
                  <a:avLst/>
                </a:prstGeom>
                <a:blipFill>
                  <a:blip r:embed="rId11"/>
                  <a:stretch>
                    <a:fillRect/>
                  </a:stretch>
                </a:blipFill>
                <a:ln w="6350">
                  <a:noFill/>
                </a:ln>
                <a:effectLst/>
              </p:spPr>
              <p:txBody>
                <a:bodyPr/>
                <a:lstStyle/>
                <a:p>
                  <a:r>
                    <a:rPr lang="en-US">
                      <a:noFill/>
                    </a:rPr>
                    <a:t> </a:t>
                  </a:r>
                </a:p>
              </p:txBody>
            </p:sp>
          </mc:Fallback>
        </mc:AlternateContent>
      </p:grpSp>
      <p:grpSp>
        <p:nvGrpSpPr>
          <p:cNvPr id="499" name="Group 498">
            <a:extLst>
              <a:ext uri="{FF2B5EF4-FFF2-40B4-BE49-F238E27FC236}">
                <a16:creationId xmlns:a16="http://schemas.microsoft.com/office/drawing/2014/main" id="{A032744E-E9B8-564F-B059-2098E8E5E2FB}"/>
              </a:ext>
            </a:extLst>
          </p:cNvPr>
          <p:cNvGrpSpPr/>
          <p:nvPr/>
        </p:nvGrpSpPr>
        <p:grpSpPr>
          <a:xfrm>
            <a:off x="21249652" y="7645090"/>
            <a:ext cx="7688248" cy="6380580"/>
            <a:chOff x="21249652" y="7974274"/>
            <a:chExt cx="7688248" cy="6380580"/>
          </a:xfrm>
        </p:grpSpPr>
        <p:sp>
          <p:nvSpPr>
            <p:cNvPr id="488" name="Rectangle: Rounded Corners 44">
              <a:extLst>
                <a:ext uri="{FF2B5EF4-FFF2-40B4-BE49-F238E27FC236}">
                  <a16:creationId xmlns:a16="http://schemas.microsoft.com/office/drawing/2014/main" id="{3466C67D-5AA9-8D48-80A5-D59C50A85998}"/>
                </a:ext>
              </a:extLst>
            </p:cNvPr>
            <p:cNvSpPr/>
            <p:nvPr/>
          </p:nvSpPr>
          <p:spPr>
            <a:xfrm>
              <a:off x="21878569" y="13649424"/>
              <a:ext cx="7043422" cy="705430"/>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p:grpSp>
          <p:nvGrpSpPr>
            <p:cNvPr id="490" name="Group 489">
              <a:extLst>
                <a:ext uri="{FF2B5EF4-FFF2-40B4-BE49-F238E27FC236}">
                  <a16:creationId xmlns:a16="http://schemas.microsoft.com/office/drawing/2014/main" id="{9341FDFE-BE82-2B47-ADF6-FF43901C99F3}"/>
                </a:ext>
              </a:extLst>
            </p:cNvPr>
            <p:cNvGrpSpPr/>
            <p:nvPr/>
          </p:nvGrpSpPr>
          <p:grpSpPr>
            <a:xfrm>
              <a:off x="21249652" y="7974274"/>
              <a:ext cx="7688248" cy="6364749"/>
              <a:chOff x="21249652" y="8084002"/>
              <a:chExt cx="7688248" cy="6364749"/>
            </a:xfrm>
          </p:grpSpPr>
          <p:grpSp>
            <p:nvGrpSpPr>
              <p:cNvPr id="411" name="Group 410">
                <a:extLst>
                  <a:ext uri="{FF2B5EF4-FFF2-40B4-BE49-F238E27FC236}">
                    <a16:creationId xmlns:a16="http://schemas.microsoft.com/office/drawing/2014/main" id="{F6A08522-46AB-594B-B445-890DEF30FC98}"/>
                  </a:ext>
                </a:extLst>
              </p:cNvPr>
              <p:cNvGrpSpPr/>
              <p:nvPr/>
            </p:nvGrpSpPr>
            <p:grpSpPr>
              <a:xfrm>
                <a:off x="21249652" y="8084002"/>
                <a:ext cx="7688248" cy="5566298"/>
                <a:chOff x="21221996" y="7724088"/>
                <a:chExt cx="7688248" cy="5566298"/>
              </a:xfrm>
            </p:grpSpPr>
            <p:grpSp>
              <p:nvGrpSpPr>
                <p:cNvPr id="397" name="קבוצה 245">
                  <a:extLst>
                    <a:ext uri="{FF2B5EF4-FFF2-40B4-BE49-F238E27FC236}">
                      <a16:creationId xmlns:a16="http://schemas.microsoft.com/office/drawing/2014/main" id="{3DED596E-68B3-844D-9A2C-4302AB77FD1F}"/>
                    </a:ext>
                  </a:extLst>
                </p:cNvPr>
                <p:cNvGrpSpPr/>
                <p:nvPr/>
              </p:nvGrpSpPr>
              <p:grpSpPr>
                <a:xfrm>
                  <a:off x="21221996" y="7724088"/>
                  <a:ext cx="7688248" cy="5011583"/>
                  <a:chOff x="85201" y="0"/>
                  <a:chExt cx="5157590" cy="3036195"/>
                </a:xfrm>
              </p:grpSpPr>
              <p:pic>
                <p:nvPicPr>
                  <p:cNvPr id="403" name="תמונה 87">
                    <a:extLst>
                      <a:ext uri="{FF2B5EF4-FFF2-40B4-BE49-F238E27FC236}">
                        <a16:creationId xmlns:a16="http://schemas.microsoft.com/office/drawing/2014/main" id="{F3C1947B-8B04-E04D-A840-38E943F58BAF}"/>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6628" b="9853"/>
                  <a:stretch/>
                </p:blipFill>
                <p:spPr bwMode="auto">
                  <a:xfrm>
                    <a:off x="463914" y="0"/>
                    <a:ext cx="4778877" cy="3036195"/>
                  </a:xfrm>
                  <a:prstGeom prst="rect">
                    <a:avLst/>
                  </a:prstGeom>
                  <a:noFill/>
                </p:spPr>
              </p:pic>
              <mc:AlternateContent xmlns:mc="http://schemas.openxmlformats.org/markup-compatibility/2006">
                <mc:Choice xmlns:a14="http://schemas.microsoft.com/office/drawing/2010/main" Requires="a14">
                  <p:sp>
                    <p:nvSpPr>
                      <p:cNvPr id="399" name="תיבת טקסט 240">
                        <a:extLst>
                          <a:ext uri="{FF2B5EF4-FFF2-40B4-BE49-F238E27FC236}">
                            <a16:creationId xmlns:a16="http://schemas.microsoft.com/office/drawing/2014/main" id="{940BC4C4-BDFA-7042-9C3C-83B34C723478}"/>
                          </a:ext>
                        </a:extLst>
                      </p:cNvPr>
                      <p:cNvSpPr txBox="1"/>
                      <p:nvPr/>
                    </p:nvSpPr>
                    <p:spPr>
                      <a:xfrm>
                        <a:off x="85201" y="1284710"/>
                        <a:ext cx="515620" cy="4387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US">
                                      <a:solidFill>
                                        <a:schemeClr val="tx1">
                                          <a:lumMod val="65000"/>
                                          <a:lumOff val="35000"/>
                                        </a:schemeClr>
                                      </a:solidFill>
                                      <a:latin typeface="Montserrat Extra Bold" panose="00000900000000000000" pitchFamily="50" charset="0"/>
                                      <a:ea typeface="+mj-ea"/>
                                      <a:cs typeface="+mj-cs"/>
                                    </a:rPr>
                                  </m:ctrlPr>
                                </m:sSubPr>
                                <m:e>
                                  <m:r>
                                    <a:rPr lang="en-US">
                                      <a:solidFill>
                                        <a:schemeClr val="tx1">
                                          <a:lumMod val="65000"/>
                                          <a:lumOff val="35000"/>
                                        </a:schemeClr>
                                      </a:solidFill>
                                      <a:latin typeface="Montserrat Extra Bold" panose="00000900000000000000" pitchFamily="50" charset="0"/>
                                      <a:ea typeface="+mj-ea"/>
                                      <a:cs typeface="+mj-cs"/>
                                    </a:rPr>
                                    <m:t>|</m:t>
                                  </m:r>
                                  <m:r>
                                    <m:rPr>
                                      <m:sty m:val="p"/>
                                    </m:rPr>
                                    <a:rPr lang="en-US">
                                      <a:solidFill>
                                        <a:schemeClr val="tx1">
                                          <a:lumMod val="65000"/>
                                          <a:lumOff val="35000"/>
                                        </a:schemeClr>
                                      </a:solidFill>
                                      <a:latin typeface="Montserrat Extra Bold" panose="00000900000000000000" pitchFamily="50" charset="0"/>
                                      <a:ea typeface="+mj-ea"/>
                                      <a:cs typeface="+mj-cs"/>
                                    </a:rPr>
                                    <m:t>S</m:t>
                                  </m:r>
                                  <m:r>
                                    <a:rPr lang="en-US">
                                      <a:solidFill>
                                        <a:schemeClr val="tx1">
                                          <a:lumMod val="65000"/>
                                          <a:lumOff val="35000"/>
                                        </a:schemeClr>
                                      </a:solidFill>
                                      <a:latin typeface="Montserrat Extra Bold" panose="00000900000000000000" pitchFamily="50" charset="0"/>
                                      <a:ea typeface="+mj-ea"/>
                                      <a:cs typeface="+mj-cs"/>
                                    </a:rPr>
                                    <m:t>|</m:t>
                                  </m:r>
                                </m:e>
                                <m:sub>
                                  <m:r>
                                    <a:rPr lang="en-US">
                                      <a:solidFill>
                                        <a:schemeClr val="tx1">
                                          <a:lumMod val="65000"/>
                                          <a:lumOff val="35000"/>
                                        </a:schemeClr>
                                      </a:solidFill>
                                      <a:latin typeface="Montserrat Extra Bold" panose="00000900000000000000" pitchFamily="50" charset="0"/>
                                      <a:ea typeface="+mj-ea"/>
                                      <a:cs typeface="+mj-cs"/>
                                    </a:rPr>
                                    <m:t>0</m:t>
                                  </m:r>
                                </m:sub>
                              </m:sSub>
                            </m:oMath>
                          </m:oMathPara>
                        </a14:m>
                        <a:endParaRPr lang="en-US" sz="2000" dirty="0">
                          <a:solidFill>
                            <a:schemeClr val="tx1">
                              <a:lumMod val="65000"/>
                              <a:lumOff val="35000"/>
                            </a:schemeClr>
                          </a:solidFill>
                          <a:latin typeface="Montserrat Extra Bold" panose="00000900000000000000" pitchFamily="50" charset="0"/>
                          <a:ea typeface="+mj-ea"/>
                          <a:cs typeface="+mj-cs"/>
                        </a:endParaRPr>
                      </a:p>
                    </p:txBody>
                  </p:sp>
                </mc:Choice>
                <mc:Fallback>
                  <p:sp>
                    <p:nvSpPr>
                      <p:cNvPr id="399" name="תיבת טקסט 240">
                        <a:extLst>
                          <a:ext uri="{FF2B5EF4-FFF2-40B4-BE49-F238E27FC236}">
                            <a16:creationId xmlns:a16="http://schemas.microsoft.com/office/drawing/2014/main" id="{940BC4C4-BDFA-7042-9C3C-83B34C723478}"/>
                          </a:ext>
                        </a:extLst>
                      </p:cNvPr>
                      <p:cNvSpPr txBox="1">
                        <a:spLocks noRot="1" noChangeAspect="1" noMove="1" noResize="1" noEditPoints="1" noAdjustHandles="1" noChangeArrowheads="1" noChangeShapeType="1" noTextEdit="1"/>
                      </p:cNvSpPr>
                      <p:nvPr/>
                    </p:nvSpPr>
                    <p:spPr>
                      <a:xfrm>
                        <a:off x="85201" y="1284710"/>
                        <a:ext cx="515620" cy="438785"/>
                      </a:xfrm>
                      <a:prstGeom prst="rect">
                        <a:avLst/>
                      </a:prstGeom>
                      <a:blipFill>
                        <a:blip r:embed="rId13"/>
                        <a:stretch>
                          <a:fillRect/>
                        </a:stretch>
                      </a:blipFill>
                      <a:ln w="6350">
                        <a:noFill/>
                      </a:ln>
                      <a:effectLst/>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10" name="Rectangle 409">
                      <a:extLst>
                        <a:ext uri="{FF2B5EF4-FFF2-40B4-BE49-F238E27FC236}">
                          <a16:creationId xmlns:a16="http://schemas.microsoft.com/office/drawing/2014/main" id="{7FD223C7-F5F7-5D49-A524-81AE54D60553}"/>
                        </a:ext>
                      </a:extLst>
                    </p:cNvPr>
                    <p:cNvSpPr/>
                    <p:nvPr/>
                  </p:nvSpPr>
                  <p:spPr>
                    <a:xfrm>
                      <a:off x="24688979" y="12486512"/>
                      <a:ext cx="1318823" cy="803874"/>
                    </a:xfrm>
                    <a:prstGeom prst="rect">
                      <a:avLst/>
                    </a:prstGeom>
                  </p:spPr>
                  <p:txBody>
                    <a:bodyPr wrap="none">
                      <a:spAutoFit/>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US">
                                    <a:solidFill>
                                      <a:schemeClr val="tx1">
                                        <a:lumMod val="65000"/>
                                        <a:lumOff val="35000"/>
                                      </a:schemeClr>
                                    </a:solidFill>
                                    <a:latin typeface="Montserrat Extra Bold" panose="00000900000000000000" pitchFamily="50" charset="0"/>
                                    <a:ea typeface="+mj-ea"/>
                                    <a:cs typeface="+mj-cs"/>
                                  </a:rPr>
                                </m:ctrlPr>
                              </m:sSubPr>
                              <m:e>
                                <m:r>
                                  <a:rPr lang="en-US">
                                    <a:solidFill>
                                      <a:schemeClr val="tx1">
                                        <a:lumMod val="65000"/>
                                        <a:lumOff val="35000"/>
                                      </a:schemeClr>
                                    </a:solidFill>
                                    <a:latin typeface="Montserrat Extra Bold" panose="00000900000000000000" pitchFamily="50" charset="0"/>
                                    <a:ea typeface="+mj-ea"/>
                                    <a:cs typeface="+mj-cs"/>
                                  </a:rPr>
                                  <m:t>𝛹</m:t>
                                </m:r>
                              </m:e>
                              <m:sub>
                                <m:r>
                                  <a:rPr lang="en-US">
                                    <a:solidFill>
                                      <a:schemeClr val="tx1">
                                        <a:lumMod val="65000"/>
                                        <a:lumOff val="35000"/>
                                      </a:schemeClr>
                                    </a:solidFill>
                                    <a:latin typeface="Montserrat Extra Bold" panose="00000900000000000000" pitchFamily="50" charset="0"/>
                                    <a:ea typeface="+mj-ea"/>
                                    <a:cs typeface="+mj-cs"/>
                                  </a:rPr>
                                  <m:t>𝑒𝑟𝑟𝑜𝑟</m:t>
                                </m:r>
                              </m:sub>
                            </m:sSub>
                            <m:r>
                              <a:rPr lang="en-US">
                                <a:solidFill>
                                  <a:schemeClr val="tx1">
                                    <a:lumMod val="65000"/>
                                    <a:lumOff val="35000"/>
                                  </a:schemeClr>
                                </a:solidFill>
                                <a:latin typeface="Montserrat Extra Bold" panose="00000900000000000000" pitchFamily="50" charset="0"/>
                                <a:ea typeface="+mj-ea"/>
                                <a:cs typeface="+mj-cs"/>
                              </a:rPr>
                              <m:t>[</m:t>
                            </m:r>
                            <m:f>
                              <m:fPr>
                                <m:ctrlPr>
                                  <a:rPr lang="en-US">
                                    <a:solidFill>
                                      <a:schemeClr val="tx1">
                                        <a:lumMod val="65000"/>
                                        <a:lumOff val="35000"/>
                                      </a:schemeClr>
                                    </a:solidFill>
                                    <a:latin typeface="Montserrat Extra Bold" panose="00000900000000000000" pitchFamily="50" charset="0"/>
                                    <a:ea typeface="+mj-ea"/>
                                    <a:cs typeface="+mj-cs"/>
                                  </a:rPr>
                                </m:ctrlPr>
                              </m:fPr>
                              <m:num>
                                <m:r>
                                  <a:rPr lang="en-US">
                                    <a:solidFill>
                                      <a:schemeClr val="tx1">
                                        <a:lumMod val="65000"/>
                                        <a:lumOff val="35000"/>
                                      </a:schemeClr>
                                    </a:solidFill>
                                    <a:latin typeface="Montserrat Extra Bold" panose="00000900000000000000" pitchFamily="50" charset="0"/>
                                    <a:ea typeface="+mj-ea"/>
                                    <a:cs typeface="+mj-cs"/>
                                  </a:rPr>
                                  <m:t>𝜇</m:t>
                                </m:r>
                                <m:r>
                                  <a:rPr lang="en-US">
                                    <a:solidFill>
                                      <a:schemeClr val="tx1">
                                        <a:lumMod val="65000"/>
                                        <a:lumOff val="35000"/>
                                      </a:schemeClr>
                                    </a:solidFill>
                                    <a:latin typeface="Montserrat Extra Bold" panose="00000900000000000000" pitchFamily="50" charset="0"/>
                                    <a:ea typeface="+mj-ea"/>
                                    <a:cs typeface="+mj-cs"/>
                                  </a:rPr>
                                  <m:t>𝑔</m:t>
                                </m:r>
                              </m:num>
                              <m:den>
                                <m:sSup>
                                  <m:sSupPr>
                                    <m:ctrlPr>
                                      <a:rPr lang="en-US">
                                        <a:solidFill>
                                          <a:schemeClr val="tx1">
                                            <a:lumMod val="65000"/>
                                            <a:lumOff val="35000"/>
                                          </a:schemeClr>
                                        </a:solidFill>
                                        <a:latin typeface="Montserrat Extra Bold" panose="00000900000000000000" pitchFamily="50" charset="0"/>
                                        <a:ea typeface="+mj-ea"/>
                                        <a:cs typeface="+mj-cs"/>
                                      </a:rPr>
                                    </m:ctrlPr>
                                  </m:sSupPr>
                                  <m:e>
                                    <m:r>
                                      <a:rPr lang="en-US">
                                        <a:solidFill>
                                          <a:schemeClr val="tx1">
                                            <a:lumMod val="65000"/>
                                            <a:lumOff val="35000"/>
                                          </a:schemeClr>
                                        </a:solidFill>
                                        <a:latin typeface="Montserrat Extra Bold" panose="00000900000000000000" pitchFamily="50" charset="0"/>
                                        <a:ea typeface="+mj-ea"/>
                                        <a:cs typeface="+mj-cs"/>
                                      </a:rPr>
                                      <m:t>𝑚</m:t>
                                    </m:r>
                                  </m:e>
                                  <m:sup>
                                    <m:r>
                                      <a:rPr lang="en-US">
                                        <a:solidFill>
                                          <a:schemeClr val="tx1">
                                            <a:lumMod val="65000"/>
                                            <a:lumOff val="35000"/>
                                          </a:schemeClr>
                                        </a:solidFill>
                                        <a:latin typeface="Montserrat Extra Bold" panose="00000900000000000000" pitchFamily="50" charset="0"/>
                                        <a:ea typeface="+mj-ea"/>
                                        <a:cs typeface="+mj-cs"/>
                                      </a:rPr>
                                      <m:t>3</m:t>
                                    </m:r>
                                  </m:sup>
                                </m:sSup>
                              </m:den>
                            </m:f>
                            <m:r>
                              <a:rPr lang="en-US">
                                <a:solidFill>
                                  <a:schemeClr val="tx1">
                                    <a:lumMod val="65000"/>
                                    <a:lumOff val="35000"/>
                                  </a:schemeClr>
                                </a:solidFill>
                                <a:latin typeface="Montserrat Extra Bold" panose="00000900000000000000" pitchFamily="50" charset="0"/>
                                <a:ea typeface="+mj-ea"/>
                                <a:cs typeface="+mj-cs"/>
                              </a:rPr>
                              <m:t>]</m:t>
                            </m:r>
                          </m:oMath>
                        </m:oMathPara>
                      </a14:m>
                      <a:endParaRPr lang="en-US" sz="2000" dirty="0">
                        <a:solidFill>
                          <a:schemeClr val="tx1">
                            <a:lumMod val="65000"/>
                            <a:lumOff val="35000"/>
                          </a:schemeClr>
                        </a:solidFill>
                        <a:latin typeface="Montserrat Extra Bold" panose="00000900000000000000" pitchFamily="50" charset="0"/>
                        <a:ea typeface="+mj-ea"/>
                        <a:cs typeface="+mj-cs"/>
                      </a:endParaRPr>
                    </a:p>
                  </p:txBody>
                </p:sp>
              </mc:Choice>
              <mc:Fallback>
                <p:sp>
                  <p:nvSpPr>
                    <p:cNvPr id="410" name="Rectangle 409">
                      <a:extLst>
                        <a:ext uri="{FF2B5EF4-FFF2-40B4-BE49-F238E27FC236}">
                          <a16:creationId xmlns:a16="http://schemas.microsoft.com/office/drawing/2014/main" id="{7FD223C7-F5F7-5D49-A524-81AE54D60553}"/>
                        </a:ext>
                      </a:extLst>
                    </p:cNvPr>
                    <p:cNvSpPr>
                      <a:spLocks noRot="1" noChangeAspect="1" noMove="1" noResize="1" noEditPoints="1" noAdjustHandles="1" noChangeArrowheads="1" noChangeShapeType="1" noTextEdit="1"/>
                    </p:cNvSpPr>
                    <p:nvPr/>
                  </p:nvSpPr>
                  <p:spPr>
                    <a:xfrm>
                      <a:off x="24688979" y="12486512"/>
                      <a:ext cx="1318823" cy="803874"/>
                    </a:xfrm>
                    <a:prstGeom prst="rect">
                      <a:avLst/>
                    </a:prstGeom>
                    <a:blipFill>
                      <a:blip r:embed="rId14"/>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89" name="TextBox 488">
                    <a:extLst>
                      <a:ext uri="{FF2B5EF4-FFF2-40B4-BE49-F238E27FC236}">
                        <a16:creationId xmlns:a16="http://schemas.microsoft.com/office/drawing/2014/main" id="{D7FE71F8-0FB6-AC45-86BD-36E9629DB3BB}"/>
                      </a:ext>
                    </a:extLst>
                  </p:cNvPr>
                  <p:cNvSpPr txBox="1"/>
                  <p:nvPr/>
                </p:nvSpPr>
                <p:spPr>
                  <a:xfrm>
                    <a:off x="21894478" y="13740865"/>
                    <a:ext cx="7043422" cy="707886"/>
                  </a:xfrm>
                  <a:prstGeom prst="rect">
                    <a:avLst/>
                  </a:prstGeom>
                  <a:noFill/>
                </p:spPr>
                <p:txBody>
                  <a:bodyPr wrap="square" rtlCol="0">
                    <a:spAutoFit/>
                  </a:bodyPr>
                  <a:lstStyle>
                    <a:defPPr>
                      <a:defRPr kern="1200" smtId="4294967295"/>
                    </a:defPPr>
                  </a:lstStyle>
                  <a:p>
                    <a:r>
                      <a:rPr lang="en-US" sz="2000" b="1" dirty="0">
                        <a:solidFill>
                          <a:schemeClr val="tx1">
                            <a:lumMod val="65000"/>
                            <a:lumOff val="35000"/>
                          </a:schemeClr>
                        </a:solidFill>
                        <a:latin typeface="Montserrat Extra Bold" panose="00000900000000000000" pitchFamily="50" charset="0"/>
                        <a:ea typeface="+mj-ea"/>
                        <a:cs typeface="+mj-cs"/>
                      </a:rPr>
                      <a:t>Figure 4. </a:t>
                    </a:r>
                    <a:r>
                      <a:rPr lang="en-US" dirty="0">
                        <a:solidFill>
                          <a:schemeClr val="tx1">
                            <a:lumMod val="65000"/>
                            <a:lumOff val="35000"/>
                          </a:schemeClr>
                        </a:solidFill>
                        <a:latin typeface="Montserrat Extra Bold" panose="00000900000000000000" pitchFamily="50" charset="0"/>
                        <a:ea typeface="+mj-ea"/>
                        <a:cs typeface="+mj-cs"/>
                      </a:rPr>
                      <a:t>Pareto frontiers calculated for the Co9/9 arrangement for several </a:t>
                    </a:r>
                    <a14:m>
                      <m:oMath xmlns:m="http://schemas.openxmlformats.org/officeDocument/2006/math">
                        <m:sSub>
                          <m:sSubPr>
                            <m:ctrlPr>
                              <a:rPr lang="en-US">
                                <a:solidFill>
                                  <a:schemeClr val="tx1">
                                    <a:lumMod val="65000"/>
                                    <a:lumOff val="35000"/>
                                  </a:schemeClr>
                                </a:solidFill>
                                <a:latin typeface="Montserrat Extra Bold" panose="00000900000000000000" pitchFamily="50" charset="0"/>
                                <a:ea typeface="+mj-ea"/>
                                <a:cs typeface="+mj-cs"/>
                              </a:rPr>
                            </m:ctrlPr>
                          </m:sSubPr>
                          <m:e>
                            <m:r>
                              <a:rPr lang="en-US">
                                <a:solidFill>
                                  <a:schemeClr val="tx1">
                                    <a:lumMod val="65000"/>
                                    <a:lumOff val="35000"/>
                                  </a:schemeClr>
                                </a:solidFill>
                                <a:latin typeface="Montserrat Extra Bold" panose="00000900000000000000" pitchFamily="50" charset="0"/>
                                <a:ea typeface="+mj-ea"/>
                                <a:cs typeface="+mj-cs"/>
                              </a:rPr>
                              <m:t>|</m:t>
                            </m:r>
                            <m:r>
                              <m:rPr>
                                <m:sty m:val="p"/>
                              </m:rPr>
                              <a:rPr lang="en-US">
                                <a:solidFill>
                                  <a:schemeClr val="tx1">
                                    <a:lumMod val="65000"/>
                                    <a:lumOff val="35000"/>
                                  </a:schemeClr>
                                </a:solidFill>
                                <a:latin typeface="Montserrat Extra Bold" panose="00000900000000000000" pitchFamily="50" charset="0"/>
                                <a:ea typeface="+mj-ea"/>
                                <a:cs typeface="+mj-cs"/>
                              </a:rPr>
                              <m:t>S</m:t>
                            </m:r>
                            <m:r>
                              <a:rPr lang="en-US">
                                <a:solidFill>
                                  <a:schemeClr val="tx1">
                                    <a:lumMod val="65000"/>
                                    <a:lumOff val="35000"/>
                                  </a:schemeClr>
                                </a:solidFill>
                                <a:latin typeface="Montserrat Extra Bold" panose="00000900000000000000" pitchFamily="50" charset="0"/>
                                <a:ea typeface="+mj-ea"/>
                                <a:cs typeface="+mj-cs"/>
                              </a:rPr>
                              <m:t>|</m:t>
                            </m:r>
                          </m:e>
                          <m:sub>
                            <m:r>
                              <a:rPr lang="en-US">
                                <a:solidFill>
                                  <a:schemeClr val="tx1">
                                    <a:lumMod val="65000"/>
                                    <a:lumOff val="35000"/>
                                  </a:schemeClr>
                                </a:solidFill>
                                <a:latin typeface="Montserrat Extra Bold" panose="00000900000000000000" pitchFamily="50" charset="0"/>
                                <a:ea typeface="+mj-ea"/>
                                <a:cs typeface="+mj-cs"/>
                              </a:rPr>
                              <m:t>0</m:t>
                            </m:r>
                          </m:sub>
                        </m:sSub>
                      </m:oMath>
                    </a14:m>
                    <a:r>
                      <a:rPr lang="en-US" sz="2000" dirty="0">
                        <a:solidFill>
                          <a:schemeClr val="tx1">
                            <a:lumMod val="65000"/>
                            <a:lumOff val="35000"/>
                          </a:schemeClr>
                        </a:solidFill>
                        <a:latin typeface="Montserrat Extra Bold" panose="00000900000000000000" pitchFamily="50" charset="0"/>
                        <a:ea typeface="+mj-ea"/>
                        <a:cs typeface="+mj-cs"/>
                      </a:rPr>
                      <a:t>. </a:t>
                    </a:r>
                  </a:p>
                </p:txBody>
              </p:sp>
            </mc:Choice>
            <mc:Fallback>
              <p:sp>
                <p:nvSpPr>
                  <p:cNvPr id="489" name="TextBox 488">
                    <a:extLst>
                      <a:ext uri="{FF2B5EF4-FFF2-40B4-BE49-F238E27FC236}">
                        <a16:creationId xmlns:a16="http://schemas.microsoft.com/office/drawing/2014/main" id="{D7FE71F8-0FB6-AC45-86BD-36E9629DB3BB}"/>
                      </a:ext>
                    </a:extLst>
                  </p:cNvPr>
                  <p:cNvSpPr txBox="1">
                    <a:spLocks noRot="1" noChangeAspect="1" noMove="1" noResize="1" noEditPoints="1" noAdjustHandles="1" noChangeArrowheads="1" noChangeShapeType="1" noTextEdit="1"/>
                  </p:cNvSpPr>
                  <p:nvPr/>
                </p:nvSpPr>
                <p:spPr>
                  <a:xfrm>
                    <a:off x="21894478" y="13740865"/>
                    <a:ext cx="7043422" cy="707886"/>
                  </a:xfrm>
                  <a:prstGeom prst="rect">
                    <a:avLst/>
                  </a:prstGeom>
                  <a:blipFill>
                    <a:blip r:embed="rId15"/>
                    <a:stretch>
                      <a:fillRect l="-899" t="-3509" b="-14035"/>
                    </a:stretch>
                  </a:blipFill>
                </p:spPr>
                <p:txBody>
                  <a:bodyPr/>
                  <a:lstStyle/>
                  <a:p>
                    <a:r>
                      <a:rPr lang="en-US">
                        <a:noFill/>
                      </a:rPr>
                      <a:t> </a:t>
                    </a:r>
                  </a:p>
                </p:txBody>
              </p:sp>
            </mc:Fallback>
          </mc:AlternateContent>
        </p:grpSp>
      </p:grpSp>
      <p:grpSp>
        <p:nvGrpSpPr>
          <p:cNvPr id="495" name="Group 494">
            <a:extLst>
              <a:ext uri="{FF2B5EF4-FFF2-40B4-BE49-F238E27FC236}">
                <a16:creationId xmlns:a16="http://schemas.microsoft.com/office/drawing/2014/main" id="{FB6821DF-B1AA-2941-88F8-21BCCDE312AA}"/>
              </a:ext>
            </a:extLst>
          </p:cNvPr>
          <p:cNvGrpSpPr/>
          <p:nvPr/>
        </p:nvGrpSpPr>
        <p:grpSpPr>
          <a:xfrm>
            <a:off x="22783936" y="18043229"/>
            <a:ext cx="5236841" cy="711036"/>
            <a:chOff x="22948528" y="18573581"/>
            <a:chExt cx="5236841" cy="711036"/>
          </a:xfrm>
        </p:grpSpPr>
        <p:sp>
          <p:nvSpPr>
            <p:cNvPr id="493" name="Rectangle: Rounded Corners 44">
              <a:extLst>
                <a:ext uri="{FF2B5EF4-FFF2-40B4-BE49-F238E27FC236}">
                  <a16:creationId xmlns:a16="http://schemas.microsoft.com/office/drawing/2014/main" id="{86EDE195-7384-3043-94BD-4671CD59CBDD}"/>
                </a:ext>
              </a:extLst>
            </p:cNvPr>
            <p:cNvSpPr/>
            <p:nvPr/>
          </p:nvSpPr>
          <p:spPr>
            <a:xfrm>
              <a:off x="22948528" y="18573581"/>
              <a:ext cx="5236841" cy="705430"/>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mc:AlternateContent xmlns:mc="http://schemas.openxmlformats.org/markup-compatibility/2006">
          <mc:Choice xmlns:a14="http://schemas.microsoft.com/office/drawing/2010/main" Requires="a14">
            <p:sp>
              <p:nvSpPr>
                <p:cNvPr id="494" name="TextBox 493">
                  <a:extLst>
                    <a:ext uri="{FF2B5EF4-FFF2-40B4-BE49-F238E27FC236}">
                      <a16:creationId xmlns:a16="http://schemas.microsoft.com/office/drawing/2014/main" id="{686AE667-D3E0-4442-B7D9-A2625BB14DB5}"/>
                    </a:ext>
                  </a:extLst>
                </p:cNvPr>
                <p:cNvSpPr txBox="1"/>
                <p:nvPr/>
              </p:nvSpPr>
              <p:spPr>
                <a:xfrm>
                  <a:off x="22948528" y="18576731"/>
                  <a:ext cx="5236841" cy="707886"/>
                </a:xfrm>
                <a:prstGeom prst="rect">
                  <a:avLst/>
                </a:prstGeom>
                <a:noFill/>
              </p:spPr>
              <p:txBody>
                <a:bodyPr wrap="square" rtlCol="0">
                  <a:spAutoFit/>
                </a:bodyPr>
                <a:lstStyle>
                  <a:defPPr>
                    <a:defRPr kern="1200" smtId="4294967295"/>
                  </a:defPPr>
                </a:lstStyle>
                <a:p>
                  <a:r>
                    <a:rPr lang="en-US" sz="2000" b="1" dirty="0">
                      <a:solidFill>
                        <a:schemeClr val="tx1">
                          <a:lumMod val="65000"/>
                          <a:lumOff val="35000"/>
                        </a:schemeClr>
                      </a:solidFill>
                      <a:latin typeface="Montserrat Extra Bold" panose="00000900000000000000" pitchFamily="50" charset="0"/>
                      <a:ea typeface="+mj-ea"/>
                      <a:cs typeface="+mj-cs"/>
                    </a:rPr>
                    <a:t>Figure 5. </a:t>
                  </a:r>
                  <a:r>
                    <a:rPr lang="en-US" dirty="0">
                      <a:solidFill>
                        <a:schemeClr val="tx1">
                          <a:lumMod val="65000"/>
                          <a:lumOff val="35000"/>
                        </a:schemeClr>
                      </a:solidFill>
                      <a:latin typeface="Montserrat Extra Bold" panose="00000900000000000000" pitchFamily="50" charset="0"/>
                      <a:ea typeface="+mj-ea"/>
                      <a:cs typeface="+mj-cs"/>
                    </a:rPr>
                    <a:t>Pareto frontiers calculated for the Co9/9 arrangement for several </a:t>
                  </a:r>
                  <a14:m>
                    <m:oMath xmlns:m="http://schemas.openxmlformats.org/officeDocument/2006/math">
                      <m:sSub>
                        <m:sSubPr>
                          <m:ctrlPr>
                            <a:rPr lang="en-US">
                              <a:solidFill>
                                <a:schemeClr val="tx1">
                                  <a:lumMod val="65000"/>
                                  <a:lumOff val="35000"/>
                                </a:schemeClr>
                              </a:solidFill>
                              <a:latin typeface="Montserrat Extra Bold" panose="00000900000000000000" pitchFamily="50" charset="0"/>
                              <a:ea typeface="+mj-ea"/>
                              <a:cs typeface="+mj-cs"/>
                            </a:rPr>
                          </m:ctrlPr>
                        </m:sSubPr>
                        <m:e>
                          <m:r>
                            <a:rPr lang="en-US">
                              <a:solidFill>
                                <a:schemeClr val="tx1">
                                  <a:lumMod val="65000"/>
                                  <a:lumOff val="35000"/>
                                </a:schemeClr>
                              </a:solidFill>
                              <a:latin typeface="Montserrat Extra Bold" panose="00000900000000000000" pitchFamily="50" charset="0"/>
                              <a:ea typeface="+mj-ea"/>
                              <a:cs typeface="+mj-cs"/>
                            </a:rPr>
                            <m:t>|</m:t>
                          </m:r>
                          <m:r>
                            <m:rPr>
                              <m:sty m:val="p"/>
                            </m:rPr>
                            <a:rPr lang="en-US">
                              <a:solidFill>
                                <a:schemeClr val="tx1">
                                  <a:lumMod val="65000"/>
                                  <a:lumOff val="35000"/>
                                </a:schemeClr>
                              </a:solidFill>
                              <a:latin typeface="Montserrat Extra Bold" panose="00000900000000000000" pitchFamily="50" charset="0"/>
                              <a:ea typeface="+mj-ea"/>
                              <a:cs typeface="+mj-cs"/>
                            </a:rPr>
                            <m:t>S</m:t>
                          </m:r>
                          <m:r>
                            <a:rPr lang="en-US">
                              <a:solidFill>
                                <a:schemeClr val="tx1">
                                  <a:lumMod val="65000"/>
                                  <a:lumOff val="35000"/>
                                </a:schemeClr>
                              </a:solidFill>
                              <a:latin typeface="Montserrat Extra Bold" panose="00000900000000000000" pitchFamily="50" charset="0"/>
                              <a:ea typeface="+mj-ea"/>
                              <a:cs typeface="+mj-cs"/>
                            </a:rPr>
                            <m:t>|</m:t>
                          </m:r>
                        </m:e>
                        <m:sub>
                          <m:r>
                            <a:rPr lang="en-US">
                              <a:solidFill>
                                <a:schemeClr val="tx1">
                                  <a:lumMod val="65000"/>
                                  <a:lumOff val="35000"/>
                                </a:schemeClr>
                              </a:solidFill>
                              <a:latin typeface="Montserrat Extra Bold" panose="00000900000000000000" pitchFamily="50" charset="0"/>
                              <a:ea typeface="+mj-ea"/>
                              <a:cs typeface="+mj-cs"/>
                            </a:rPr>
                            <m:t>0</m:t>
                          </m:r>
                        </m:sub>
                      </m:sSub>
                    </m:oMath>
                  </a14:m>
                  <a:r>
                    <a:rPr lang="en-US" sz="2000" dirty="0">
                      <a:solidFill>
                        <a:schemeClr val="tx1">
                          <a:lumMod val="65000"/>
                          <a:lumOff val="35000"/>
                        </a:schemeClr>
                      </a:solidFill>
                      <a:latin typeface="Montserrat Extra Bold" panose="00000900000000000000" pitchFamily="50" charset="0"/>
                      <a:ea typeface="+mj-ea"/>
                      <a:cs typeface="+mj-cs"/>
                    </a:rPr>
                    <a:t>. </a:t>
                  </a:r>
                </a:p>
              </p:txBody>
            </p:sp>
          </mc:Choice>
          <mc:Fallback>
            <p:sp>
              <p:nvSpPr>
                <p:cNvPr id="494" name="TextBox 493">
                  <a:extLst>
                    <a:ext uri="{FF2B5EF4-FFF2-40B4-BE49-F238E27FC236}">
                      <a16:creationId xmlns:a16="http://schemas.microsoft.com/office/drawing/2014/main" id="{686AE667-D3E0-4442-B7D9-A2625BB14DB5}"/>
                    </a:ext>
                  </a:extLst>
                </p:cNvPr>
                <p:cNvSpPr txBox="1">
                  <a:spLocks noRot="1" noChangeAspect="1" noMove="1" noResize="1" noEditPoints="1" noAdjustHandles="1" noChangeArrowheads="1" noChangeShapeType="1" noTextEdit="1"/>
                </p:cNvSpPr>
                <p:nvPr/>
              </p:nvSpPr>
              <p:spPr>
                <a:xfrm>
                  <a:off x="22948528" y="18576731"/>
                  <a:ext cx="5236841" cy="707886"/>
                </a:xfrm>
                <a:prstGeom prst="rect">
                  <a:avLst/>
                </a:prstGeom>
                <a:blipFill>
                  <a:blip r:embed="rId16"/>
                  <a:stretch>
                    <a:fillRect l="-1211" t="-3509" b="-12281"/>
                  </a:stretch>
                </a:blipFill>
              </p:spPr>
              <p:txBody>
                <a:bodyPr/>
                <a:lstStyle/>
                <a:p>
                  <a:r>
                    <a:rPr lang="en-US">
                      <a:noFill/>
                    </a:rPr>
                    <a:t> </a:t>
                  </a:r>
                </a:p>
              </p:txBody>
            </p:sp>
          </mc:Fallback>
        </mc:AlternateContent>
      </p:grpSp>
      <p:grpSp>
        <p:nvGrpSpPr>
          <p:cNvPr id="496" name="Group 495">
            <a:extLst>
              <a:ext uri="{FF2B5EF4-FFF2-40B4-BE49-F238E27FC236}">
                <a16:creationId xmlns:a16="http://schemas.microsoft.com/office/drawing/2014/main" id="{BEB32397-78F7-F848-8DFC-0F66CE27AF2F}"/>
              </a:ext>
            </a:extLst>
          </p:cNvPr>
          <p:cNvGrpSpPr/>
          <p:nvPr/>
        </p:nvGrpSpPr>
        <p:grpSpPr>
          <a:xfrm>
            <a:off x="22105156" y="25183927"/>
            <a:ext cx="6406970" cy="884465"/>
            <a:chOff x="22948528" y="18573581"/>
            <a:chExt cx="5236841" cy="711036"/>
          </a:xfrm>
        </p:grpSpPr>
        <p:sp>
          <p:nvSpPr>
            <p:cNvPr id="497" name="Rectangle: Rounded Corners 44">
              <a:extLst>
                <a:ext uri="{FF2B5EF4-FFF2-40B4-BE49-F238E27FC236}">
                  <a16:creationId xmlns:a16="http://schemas.microsoft.com/office/drawing/2014/main" id="{ACE4A051-1F77-3746-BB9A-98A815D20550}"/>
                </a:ext>
              </a:extLst>
            </p:cNvPr>
            <p:cNvSpPr/>
            <p:nvPr/>
          </p:nvSpPr>
          <p:spPr>
            <a:xfrm>
              <a:off x="22948528" y="18573581"/>
              <a:ext cx="5236841" cy="705430"/>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622"/>
            </a:p>
          </p:txBody>
        </p:sp>
        <mc:AlternateContent xmlns:mc="http://schemas.openxmlformats.org/markup-compatibility/2006">
          <mc:Choice xmlns:a14="http://schemas.microsoft.com/office/drawing/2010/main" Requires="a14">
            <p:sp>
              <p:nvSpPr>
                <p:cNvPr id="498" name="TextBox 497">
                  <a:extLst>
                    <a:ext uri="{FF2B5EF4-FFF2-40B4-BE49-F238E27FC236}">
                      <a16:creationId xmlns:a16="http://schemas.microsoft.com/office/drawing/2014/main" id="{39756377-164D-4847-81A5-E31493B5294E}"/>
                    </a:ext>
                  </a:extLst>
                </p:cNvPr>
                <p:cNvSpPr txBox="1"/>
                <p:nvPr/>
              </p:nvSpPr>
              <p:spPr>
                <a:xfrm>
                  <a:off x="22948528" y="18576731"/>
                  <a:ext cx="5236841" cy="707886"/>
                </a:xfrm>
                <a:prstGeom prst="rect">
                  <a:avLst/>
                </a:prstGeom>
                <a:noFill/>
              </p:spPr>
              <p:txBody>
                <a:bodyPr wrap="square" rtlCol="0">
                  <a:spAutoFit/>
                </a:bodyPr>
                <a:lstStyle>
                  <a:defPPr>
                    <a:defRPr kern="1200" smtId="4294967295"/>
                  </a:defPPr>
                </a:lstStyle>
                <a:p>
                  <a:r>
                    <a:rPr lang="en-US" sz="2000" b="1" dirty="0">
                      <a:solidFill>
                        <a:schemeClr val="tx1">
                          <a:lumMod val="65000"/>
                          <a:lumOff val="35000"/>
                        </a:schemeClr>
                      </a:solidFill>
                      <a:latin typeface="Montserrat Extra Bold" panose="00000900000000000000" pitchFamily="50" charset="0"/>
                      <a:ea typeface="+mj-ea"/>
                      <a:cs typeface="+mj-cs"/>
                    </a:rPr>
                    <a:t>Figure 6. </a:t>
                  </a:r>
                  <a:r>
                    <a:rPr lang="en-US" dirty="0">
                      <a:solidFill>
                        <a:schemeClr val="tx1">
                          <a:lumMod val="65000"/>
                          <a:lumOff val="35000"/>
                        </a:schemeClr>
                      </a:solidFill>
                      <a:latin typeface="Montserrat Extra Bold" panose="00000900000000000000" pitchFamily="50" charset="0"/>
                      <a:ea typeface="+mj-ea"/>
                      <a:cs typeface="+mj-cs"/>
                    </a:rPr>
                    <a:t>Pareto frontiers calculated for the Co9/9 arrangement for several </a:t>
                  </a:r>
                  <a14:m>
                    <m:oMath xmlns:m="http://schemas.openxmlformats.org/officeDocument/2006/math">
                      <m:sSub>
                        <m:sSubPr>
                          <m:ctrlPr>
                            <a:rPr lang="en-US">
                              <a:solidFill>
                                <a:schemeClr val="tx1">
                                  <a:lumMod val="65000"/>
                                  <a:lumOff val="35000"/>
                                </a:schemeClr>
                              </a:solidFill>
                              <a:latin typeface="Montserrat Extra Bold" panose="00000900000000000000" pitchFamily="50" charset="0"/>
                              <a:ea typeface="+mj-ea"/>
                              <a:cs typeface="+mj-cs"/>
                            </a:rPr>
                          </m:ctrlPr>
                        </m:sSubPr>
                        <m:e>
                          <m:r>
                            <a:rPr lang="en-US">
                              <a:solidFill>
                                <a:schemeClr val="tx1">
                                  <a:lumMod val="65000"/>
                                  <a:lumOff val="35000"/>
                                </a:schemeClr>
                              </a:solidFill>
                              <a:latin typeface="Montserrat Extra Bold" panose="00000900000000000000" pitchFamily="50" charset="0"/>
                              <a:ea typeface="+mj-ea"/>
                              <a:cs typeface="+mj-cs"/>
                            </a:rPr>
                            <m:t>|</m:t>
                          </m:r>
                          <m:r>
                            <m:rPr>
                              <m:sty m:val="p"/>
                            </m:rPr>
                            <a:rPr lang="en-US">
                              <a:solidFill>
                                <a:schemeClr val="tx1">
                                  <a:lumMod val="65000"/>
                                  <a:lumOff val="35000"/>
                                </a:schemeClr>
                              </a:solidFill>
                              <a:latin typeface="Montserrat Extra Bold" panose="00000900000000000000" pitchFamily="50" charset="0"/>
                              <a:ea typeface="+mj-ea"/>
                              <a:cs typeface="+mj-cs"/>
                            </a:rPr>
                            <m:t>S</m:t>
                          </m:r>
                          <m:r>
                            <a:rPr lang="en-US">
                              <a:solidFill>
                                <a:schemeClr val="tx1">
                                  <a:lumMod val="65000"/>
                                  <a:lumOff val="35000"/>
                                </a:schemeClr>
                              </a:solidFill>
                              <a:latin typeface="Montserrat Extra Bold" panose="00000900000000000000" pitchFamily="50" charset="0"/>
                              <a:ea typeface="+mj-ea"/>
                              <a:cs typeface="+mj-cs"/>
                            </a:rPr>
                            <m:t>|</m:t>
                          </m:r>
                        </m:e>
                        <m:sub>
                          <m:r>
                            <a:rPr lang="en-US">
                              <a:solidFill>
                                <a:schemeClr val="tx1">
                                  <a:lumMod val="65000"/>
                                  <a:lumOff val="35000"/>
                                </a:schemeClr>
                              </a:solidFill>
                              <a:latin typeface="Montserrat Extra Bold" panose="00000900000000000000" pitchFamily="50" charset="0"/>
                              <a:ea typeface="+mj-ea"/>
                              <a:cs typeface="+mj-cs"/>
                            </a:rPr>
                            <m:t>0</m:t>
                          </m:r>
                        </m:sub>
                      </m:sSub>
                    </m:oMath>
                  </a14:m>
                  <a:r>
                    <a:rPr lang="en-US" sz="2000" dirty="0">
                      <a:solidFill>
                        <a:schemeClr val="tx1">
                          <a:lumMod val="65000"/>
                          <a:lumOff val="35000"/>
                        </a:schemeClr>
                      </a:solidFill>
                      <a:latin typeface="Montserrat Extra Bold" panose="00000900000000000000" pitchFamily="50" charset="0"/>
                      <a:ea typeface="+mj-ea"/>
                      <a:cs typeface="+mj-cs"/>
                    </a:rPr>
                    <a:t>. </a:t>
                  </a:r>
                </a:p>
              </p:txBody>
            </p:sp>
          </mc:Choice>
          <mc:Fallback>
            <p:sp>
              <p:nvSpPr>
                <p:cNvPr id="498" name="TextBox 497">
                  <a:extLst>
                    <a:ext uri="{FF2B5EF4-FFF2-40B4-BE49-F238E27FC236}">
                      <a16:creationId xmlns:a16="http://schemas.microsoft.com/office/drawing/2014/main" id="{39756377-164D-4847-81A5-E31493B5294E}"/>
                    </a:ext>
                  </a:extLst>
                </p:cNvPr>
                <p:cNvSpPr txBox="1">
                  <a:spLocks noRot="1" noChangeAspect="1" noMove="1" noResize="1" noEditPoints="1" noAdjustHandles="1" noChangeArrowheads="1" noChangeShapeType="1" noTextEdit="1"/>
                </p:cNvSpPr>
                <p:nvPr/>
              </p:nvSpPr>
              <p:spPr>
                <a:xfrm>
                  <a:off x="22948528" y="18576731"/>
                  <a:ext cx="5236841" cy="707886"/>
                </a:xfrm>
                <a:prstGeom prst="rect">
                  <a:avLst/>
                </a:prstGeom>
                <a:blipFill>
                  <a:blip r:embed="rId17"/>
                  <a:stretch>
                    <a:fillRect l="-990" t="-2817"/>
                  </a:stretch>
                </a:blipFill>
              </p:spPr>
              <p:txBody>
                <a:bodyPr/>
                <a:lstStyle/>
                <a:p>
                  <a:r>
                    <a:rPr lang="en-US">
                      <a:noFill/>
                    </a:rPr>
                    <a:t> </a:t>
                  </a:r>
                </a:p>
              </p:txBody>
            </p:sp>
          </mc:Fallback>
        </mc:AlternateContent>
      </p:grpSp>
    </p:spTree>
    <p:extLst>
      <p:ext uri="{BB962C8B-B14F-4D97-AF65-F5344CB8AC3E}">
        <p14:creationId xmlns:p14="http://schemas.microsoft.com/office/powerpoint/2010/main" val="1087389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661</Words>
  <Application>Microsoft Macintosh PowerPoint</Application>
  <PresentationFormat>Custom</PresentationFormat>
  <Paragraphs>149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Montserrat Extra Bold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Idit Balachsan</dc:creator>
  <cp:lastModifiedBy>Idit Balachsan</cp:lastModifiedBy>
  <cp:revision>181</cp:revision>
  <dcterms:created xsi:type="dcterms:W3CDTF">2019-05-28T06:51:46Z</dcterms:created>
  <dcterms:modified xsi:type="dcterms:W3CDTF">2019-05-28T15:05:55Z</dcterms:modified>
</cp:coreProperties>
</file>