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0B75F-C9A1-2042-8F04-68C06F63F9D5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3952-F87B-374F-8143-B30AB866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2586416" y="2445431"/>
            <a:ext cx="3670683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</a:p>
          <a:p>
            <a:pPr algn="ctr"/>
            <a:endParaRPr lang="en-US" sz="28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3767379" y="3338461"/>
            <a:ext cx="608206" cy="976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7" idx="0"/>
          </p:cNvCxnSpPr>
          <p:nvPr/>
        </p:nvCxnSpPr>
        <p:spPr>
          <a:xfrm>
            <a:off x="4486829" y="3338461"/>
            <a:ext cx="593290" cy="976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93257"/>
              </p:ext>
            </p:extLst>
          </p:nvPr>
        </p:nvGraphicFramePr>
        <p:xfrm>
          <a:off x="2675179" y="2942871"/>
          <a:ext cx="34521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356"/>
                <a:gridCol w="575356"/>
                <a:gridCol w="575356"/>
                <a:gridCol w="575356"/>
                <a:gridCol w="575356"/>
                <a:gridCol w="5753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3068281" y="4314949"/>
            <a:ext cx="1112269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82045" y="4314949"/>
            <a:ext cx="196456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0181" y="4314949"/>
            <a:ext cx="691987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                                                 …               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0181" y="3757872"/>
            <a:ext cx="1054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</a:rPr>
              <a:t>mslab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4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17</cp:revision>
  <dcterms:created xsi:type="dcterms:W3CDTF">2017-12-12T15:26:07Z</dcterms:created>
  <dcterms:modified xsi:type="dcterms:W3CDTF">2017-12-12T16:14:19Z</dcterms:modified>
  <cp:category/>
</cp:coreProperties>
</file>