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705"/>
  </p:normalViewPr>
  <p:slideViewPr>
    <p:cSldViewPr snapToGrid="0" snapToObjects="1">
      <p:cViewPr varScale="1">
        <p:scale>
          <a:sx n="90" d="100"/>
          <a:sy n="90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B1F7-ACA5-6D43-B6D2-6FBA589B8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F1E06-1873-DC4D-81B7-186EC97F0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35D06-DE43-D24A-B233-AF4D0FEA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2C071-B9D4-864E-918C-4CD5C772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3EF0A-D066-7145-AFC7-A99F10432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4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B529-4C1E-A747-855D-B56FF44D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70073-F839-EE49-AC0F-7EAC2E96C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8B822-B1E9-474A-8C79-3B8792187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3D191-97AC-5D43-83EC-8262BEA0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23D1E-E3A0-1D44-AC9C-C2E533A9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1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5DF1E-FB0A-A44C-B746-38E5B3254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92620-2C22-C54D-B621-1D6D46CB2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43A8D-D1FE-854E-A845-91D1FD46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5741F-C464-0545-A656-090DF4DE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2BA86-9B2F-7A45-8FDB-8DF72DEE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3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A000-0756-7F43-A4DA-68E60769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EB216-1886-2147-BBC2-194809ADA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8B511-547E-D04E-A80A-2811F902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E413D-29B6-D744-BA04-218EFCA5B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D105-FABF-EC4A-A64C-B49D55DE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9F30-3DEA-3B4B-82CA-F728500EA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10FA0-365D-054C-B72F-9BCF45E5C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957B6-6954-A240-9A3B-CA35530D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F2F8B-8AE2-7C44-9E7A-07DF0F428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5F13B-410F-0A4B-A57C-232EB57B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4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5F40-B3BB-BC41-B32D-338921F4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E9A4D-0705-C447-8429-87D2E4CD5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334D8-BC28-2F42-A1C6-BA16F7C28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46AF9-B040-384C-91BE-290553BE6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3E936-8D89-E441-BFB3-CE44554B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7BE55-3957-1644-8E8E-35EF5331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3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293C-53DB-3549-9E64-E9BF73A70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11D77-FD23-4649-A392-1E017D598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4918E-C294-8646-929F-F8A9F7D7E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80A5D-3F51-7A46-9604-B102009AF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451C04-02FF-9443-99D1-BB9D1FC87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237A11-DDDE-D240-B623-A309E6A2A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2/27/18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0BEA1-7A2A-0349-B99A-A84A4B5D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436CF8-599E-5E4E-A248-AA6BCA40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6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4D21-C7B4-4645-852D-4285140C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65EBD-9A3C-DF4C-ABFA-E4BE4A87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2/27/18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8C92D-00FD-A943-9843-FC79577D0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B5C17-4E85-8841-B87A-EAB26947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3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8EB2A0-9D6A-954A-B220-3A21845D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2/27/18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5BAD25-AB14-E444-A5CD-0E5565B6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DC4C6-E354-DF45-9AB1-AEB52A42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8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23D9-1CBC-FC41-ACAE-D624F9E6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66342-34FA-2843-91BE-1836CCC01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EAEED-FF61-F345-9B15-5AABA4678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55AB3-611E-7349-87EB-F5D450466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E74E9-EB30-8049-AE83-6ACC111E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8C55F-9345-5B42-BE44-27F46360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2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F289-A515-1E40-B708-85088161C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D4F45D-EC82-9149-A883-17ED527D8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B49FD-3339-0041-BE08-121C14BC4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4439F-A7A1-E042-81F2-01EC4777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655A5-C32C-704F-B5D2-F5C8AFFA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35F3A-6A84-604C-B10A-887F348E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2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A22AC4-6B47-0045-B379-E50455D5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E14CA-4C47-674C-BE30-F33595BF5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F912E-B677-2944-8BDF-38A418E26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4018F-7DFE-E045-B317-7619DD957578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33C14-27D0-1F4D-910C-DE52406B3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EE9DA-FC75-E945-A156-4A0B8DC35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7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ACFC645-7A64-1844-90D5-614704A062AF}"/>
              </a:ext>
            </a:extLst>
          </p:cNvPr>
          <p:cNvSpPr>
            <a:spLocks noChangeAspect="1"/>
          </p:cNvSpPr>
          <p:nvPr/>
        </p:nvSpPr>
        <p:spPr>
          <a:xfrm>
            <a:off x="220007" y="1466575"/>
            <a:ext cx="5308784" cy="3317990"/>
          </a:xfrm>
          <a:prstGeom prst="roundRect">
            <a:avLst/>
          </a:prstGeom>
          <a:noFill/>
          <a:ln w="28575">
            <a:solidFill>
              <a:srgbClr val="002060">
                <a:alpha val="70000"/>
              </a:srgb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144BF-1F03-2045-A08A-141DF448A646}"/>
              </a:ext>
            </a:extLst>
          </p:cNvPr>
          <p:cNvSpPr txBox="1"/>
          <p:nvPr/>
        </p:nvSpPr>
        <p:spPr>
          <a:xfrm>
            <a:off x="1821155" y="644530"/>
            <a:ext cx="2033183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pPr algn="ctr"/>
            <a:r>
              <a:rPr lang="en-US" sz="4400" b="1" dirty="0"/>
              <a:t>Active Segment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1C7BCFCA-5E53-F54C-AE26-A2BFE9F8412A}"/>
              </a:ext>
            </a:extLst>
          </p:cNvPr>
          <p:cNvSpPr/>
          <p:nvPr/>
        </p:nvSpPr>
        <p:spPr>
          <a:xfrm>
            <a:off x="1731717" y="1754207"/>
            <a:ext cx="210312" cy="210312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E4A62D72-AD5E-7B4B-BE9D-5B8B206C4E3E}"/>
              </a:ext>
            </a:extLst>
          </p:cNvPr>
          <p:cNvSpPr/>
          <p:nvPr/>
        </p:nvSpPr>
        <p:spPr>
          <a:xfrm>
            <a:off x="1731717" y="2024069"/>
            <a:ext cx="210312" cy="210312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0476576E-2238-0B47-A5F6-64F5ACF0D9E9}"/>
              </a:ext>
            </a:extLst>
          </p:cNvPr>
          <p:cNvSpPr/>
          <p:nvPr/>
        </p:nvSpPr>
        <p:spPr>
          <a:xfrm>
            <a:off x="1731717" y="2308215"/>
            <a:ext cx="210312" cy="210312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1C5CD981-9EFE-7A49-9104-6D5F914C8202}"/>
              </a:ext>
            </a:extLst>
          </p:cNvPr>
          <p:cNvSpPr/>
          <p:nvPr/>
        </p:nvSpPr>
        <p:spPr>
          <a:xfrm>
            <a:off x="1731717" y="2562918"/>
            <a:ext cx="210312" cy="210312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A4C24086-FEF6-354E-BDF0-F258734265AE}"/>
              </a:ext>
            </a:extLst>
          </p:cNvPr>
          <p:cNvSpPr/>
          <p:nvPr/>
        </p:nvSpPr>
        <p:spPr>
          <a:xfrm>
            <a:off x="2163169" y="2562918"/>
            <a:ext cx="210312" cy="210312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C818B82D-3D79-CC40-9780-FC4BAFC4FA26}"/>
              </a:ext>
            </a:extLst>
          </p:cNvPr>
          <p:cNvSpPr/>
          <p:nvPr/>
        </p:nvSpPr>
        <p:spPr>
          <a:xfrm>
            <a:off x="2594621" y="2562918"/>
            <a:ext cx="210312" cy="210312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A6C1CAE9-5C4E-E546-91DD-3691564DA6BA}"/>
              </a:ext>
            </a:extLst>
          </p:cNvPr>
          <p:cNvSpPr/>
          <p:nvPr/>
        </p:nvSpPr>
        <p:spPr>
          <a:xfrm>
            <a:off x="3026073" y="2562918"/>
            <a:ext cx="210312" cy="210312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ED3D57F1-091F-FB4B-ADA9-069F8E1017F0}"/>
              </a:ext>
            </a:extLst>
          </p:cNvPr>
          <p:cNvSpPr/>
          <p:nvPr/>
        </p:nvSpPr>
        <p:spPr>
          <a:xfrm>
            <a:off x="3457525" y="2562918"/>
            <a:ext cx="210312" cy="210312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D42C6A8B-356D-9A46-A66E-CCD5B3E4B4A7}"/>
              </a:ext>
            </a:extLst>
          </p:cNvPr>
          <p:cNvSpPr/>
          <p:nvPr/>
        </p:nvSpPr>
        <p:spPr>
          <a:xfrm>
            <a:off x="3888977" y="2562918"/>
            <a:ext cx="210312" cy="210312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B4B9FE1F-C422-4A4D-AE04-8E59128DEB50}"/>
              </a:ext>
            </a:extLst>
          </p:cNvPr>
          <p:cNvSpPr/>
          <p:nvPr/>
        </p:nvSpPr>
        <p:spPr>
          <a:xfrm>
            <a:off x="2594621" y="2308215"/>
            <a:ext cx="210312" cy="210312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9BE9841A-72A5-D74B-89DE-C42468A93A44}"/>
              </a:ext>
            </a:extLst>
          </p:cNvPr>
          <p:cNvSpPr/>
          <p:nvPr/>
        </p:nvSpPr>
        <p:spPr>
          <a:xfrm>
            <a:off x="3457525" y="2308215"/>
            <a:ext cx="210312" cy="210312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E0E21E1E-8A6A-7A40-BB62-C0991C49ACCD}"/>
              </a:ext>
            </a:extLst>
          </p:cNvPr>
          <p:cNvSpPr/>
          <p:nvPr/>
        </p:nvSpPr>
        <p:spPr>
          <a:xfrm>
            <a:off x="4320429" y="1754207"/>
            <a:ext cx="210312" cy="210312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8224070E-13A6-4740-844F-1209DEC5EB50}"/>
              </a:ext>
            </a:extLst>
          </p:cNvPr>
          <p:cNvSpPr/>
          <p:nvPr/>
        </p:nvSpPr>
        <p:spPr>
          <a:xfrm>
            <a:off x="4320429" y="2024069"/>
            <a:ext cx="210312" cy="210312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8DC23E7D-971D-6C48-9114-37811F87D8CB}"/>
              </a:ext>
            </a:extLst>
          </p:cNvPr>
          <p:cNvSpPr/>
          <p:nvPr/>
        </p:nvSpPr>
        <p:spPr>
          <a:xfrm>
            <a:off x="4320429" y="2308215"/>
            <a:ext cx="210312" cy="210312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1F72B572-CAB0-8243-9BD4-4B3292A3AEC3}"/>
              </a:ext>
            </a:extLst>
          </p:cNvPr>
          <p:cNvSpPr/>
          <p:nvPr/>
        </p:nvSpPr>
        <p:spPr>
          <a:xfrm>
            <a:off x="4320429" y="2562918"/>
            <a:ext cx="210312" cy="210312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4EB78A63-DA9E-EC48-B1C2-D7077FA1BFBB}"/>
              </a:ext>
            </a:extLst>
          </p:cNvPr>
          <p:cNvSpPr/>
          <p:nvPr/>
        </p:nvSpPr>
        <p:spPr>
          <a:xfrm>
            <a:off x="3457525" y="2024069"/>
            <a:ext cx="210312" cy="210312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1979FF-B904-E345-B269-7DF5FCDA9ACD}"/>
              </a:ext>
            </a:extLst>
          </p:cNvPr>
          <p:cNvCxnSpPr>
            <a:stCxn id="18" idx="3"/>
            <a:endCxn id="29" idx="1"/>
          </p:cNvCxnSpPr>
          <p:nvPr/>
        </p:nvCxnSpPr>
        <p:spPr>
          <a:xfrm>
            <a:off x="1942029" y="1859363"/>
            <a:ext cx="2378400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85FE0CE-85BA-4546-AE6A-7BC007FB6FB2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>
            <a:off x="1942029" y="2129225"/>
            <a:ext cx="1515496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339477D-9995-1647-9205-3BCD2D833F45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1836873" y="1964519"/>
            <a:ext cx="0" cy="5955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A12C43-58E1-AB41-B8F8-52A4948107A1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1836873" y="2234381"/>
            <a:ext cx="0" cy="7383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D20AF34-669E-794C-A004-7637697B2BB6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1836873" y="2518527"/>
            <a:ext cx="0" cy="4439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2459748-1351-BB49-BA74-6A1288C81A13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4425585" y="1964519"/>
            <a:ext cx="0" cy="5955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2EE078C-E0D2-7341-8EE9-BDFBB06319AB}"/>
              </a:ext>
            </a:extLst>
          </p:cNvPr>
          <p:cNvCxnSpPr>
            <a:stCxn id="33" idx="2"/>
            <a:endCxn id="28" idx="0"/>
          </p:cNvCxnSpPr>
          <p:nvPr/>
        </p:nvCxnSpPr>
        <p:spPr>
          <a:xfrm>
            <a:off x="3562681" y="2234381"/>
            <a:ext cx="0" cy="7383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F0C71B-0741-1C4D-91F1-1561842E62F2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4425585" y="2234381"/>
            <a:ext cx="0" cy="7383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B6C6105-DBAF-DC48-9428-F6D90F0A52A8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>
            <a:off x="3562681" y="2518527"/>
            <a:ext cx="0" cy="4439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184052D-9A2C-EB46-8661-73967F847EDD}"/>
              </a:ext>
            </a:extLst>
          </p:cNvPr>
          <p:cNvCxnSpPr>
            <a:cxnSpLocks/>
            <a:stCxn id="27" idx="2"/>
            <a:endCxn id="23" idx="0"/>
          </p:cNvCxnSpPr>
          <p:nvPr/>
        </p:nvCxnSpPr>
        <p:spPr>
          <a:xfrm>
            <a:off x="2699777" y="2518527"/>
            <a:ext cx="0" cy="4439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C87CE90-CE0D-3447-A330-F97A15733D45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>
            <a:off x="4425585" y="2518527"/>
            <a:ext cx="0" cy="4439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9FC02ED-52D0-D94B-B3D3-BD39AF6A9374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>
            <a:off x="3667837" y="2129225"/>
            <a:ext cx="652592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52CFE5F-7DB7-3741-BC85-FEEDA3E8A5DC}"/>
              </a:ext>
            </a:extLst>
          </p:cNvPr>
          <p:cNvCxnSpPr>
            <a:stCxn id="20" idx="3"/>
            <a:endCxn id="27" idx="1"/>
          </p:cNvCxnSpPr>
          <p:nvPr/>
        </p:nvCxnSpPr>
        <p:spPr>
          <a:xfrm>
            <a:off x="1942029" y="2413371"/>
            <a:ext cx="652592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6B94CE0-4D92-9347-A40C-C640F754A03D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2804933" y="2413371"/>
            <a:ext cx="652592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8C9E984-701A-B841-918D-8EA8D325693F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>
            <a:off x="3667837" y="2413371"/>
            <a:ext cx="652592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0530EEF-082B-9F4B-916F-223DA923553E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1942029" y="2668074"/>
            <a:ext cx="221140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BBEE09C-1B3C-B64F-8923-0EFA214616E2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2373481" y="2668074"/>
            <a:ext cx="221140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3D69B15-B492-6440-86D8-82FCA8AA31ED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2804933" y="2668074"/>
            <a:ext cx="221140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A85C0E9-E33F-A541-ACE8-B9367A13A8AC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3236385" y="2668074"/>
            <a:ext cx="221140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4B98ABA-6A5B-5140-BED6-4940A0C6C98C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3667837" y="2668074"/>
            <a:ext cx="221140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97E1896-DB23-004B-BA65-D8F5E76BC76B}"/>
              </a:ext>
            </a:extLst>
          </p:cNvPr>
          <p:cNvCxnSpPr>
            <a:stCxn id="26" idx="3"/>
            <a:endCxn id="32" idx="1"/>
          </p:cNvCxnSpPr>
          <p:nvPr/>
        </p:nvCxnSpPr>
        <p:spPr>
          <a:xfrm>
            <a:off x="4099289" y="2668074"/>
            <a:ext cx="221140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08C6FD9-ED16-144B-98FB-1D3B10AE24B6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1397421" y="2773230"/>
            <a:ext cx="870904" cy="43507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634C803-0A0C-D346-8325-B5E03B3B47C7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920550" y="2773230"/>
            <a:ext cx="916323" cy="43507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9BC0EDB-4CC7-1548-A08F-258D7AF138AA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2328073" y="2773230"/>
            <a:ext cx="371704" cy="453918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49F1941-D260-C843-BCC4-48E1FD5AC68B}"/>
              </a:ext>
            </a:extLst>
          </p:cNvPr>
          <p:cNvCxnSpPr>
            <a:cxnSpLocks/>
            <a:stCxn id="24" idx="2"/>
            <a:endCxn id="152" idx="0"/>
          </p:cNvCxnSpPr>
          <p:nvPr/>
        </p:nvCxnSpPr>
        <p:spPr>
          <a:xfrm flipH="1">
            <a:off x="2887460" y="2773230"/>
            <a:ext cx="243769" cy="440204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02CDE2F-E3BB-2441-B9DB-CD4E9F5FBB78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562681" y="2773230"/>
            <a:ext cx="1047" cy="424474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54C2F0E-844C-B442-9A1F-FA05DBFDB1BA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3994133" y="2773230"/>
            <a:ext cx="216667" cy="424474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EE6E9CB-19E6-C44A-A492-94F0F99CCD67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4425585" y="2773230"/>
            <a:ext cx="642679" cy="43507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F80A6E6A-A8A3-A649-8DFE-0ACDC47A34BE}"/>
              </a:ext>
            </a:extLst>
          </p:cNvPr>
          <p:cNvSpPr>
            <a:spLocks noChangeAspect="1"/>
          </p:cNvSpPr>
          <p:nvPr/>
        </p:nvSpPr>
        <p:spPr>
          <a:xfrm>
            <a:off x="6327502" y="1464716"/>
            <a:ext cx="5308784" cy="3317990"/>
          </a:xfrm>
          <a:prstGeom prst="roundRect">
            <a:avLst/>
          </a:prstGeom>
          <a:noFill/>
          <a:ln w="28575">
            <a:solidFill>
              <a:srgbClr val="002060">
                <a:alpha val="70000"/>
              </a:srgb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F1BABAE-2D9C-E34E-8666-FCA58B71A878}"/>
              </a:ext>
            </a:extLst>
          </p:cNvPr>
          <p:cNvSpPr txBox="1"/>
          <p:nvPr/>
        </p:nvSpPr>
        <p:spPr>
          <a:xfrm>
            <a:off x="8014409" y="1986345"/>
            <a:ext cx="2033183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pPr algn="ctr"/>
            <a:r>
              <a:rPr lang="en-US" sz="2400" b="1" dirty="0"/>
              <a:t>Ordered array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EFF83E3-0C14-FB44-BAF0-E8AB90547361}"/>
              </a:ext>
            </a:extLst>
          </p:cNvPr>
          <p:cNvSpPr/>
          <p:nvPr/>
        </p:nvSpPr>
        <p:spPr>
          <a:xfrm>
            <a:off x="423040" y="3213434"/>
            <a:ext cx="4928839" cy="1358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  DATA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8264CA3-4BEC-A84D-A3CD-72F13033C852}"/>
              </a:ext>
            </a:extLst>
          </p:cNvPr>
          <p:cNvSpPr/>
          <p:nvPr/>
        </p:nvSpPr>
        <p:spPr>
          <a:xfrm>
            <a:off x="6509397" y="3213434"/>
            <a:ext cx="4928839" cy="1358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  DATA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E0EAA99-CA88-4F41-B9E5-C77AB91D0EA2}"/>
              </a:ext>
            </a:extLst>
          </p:cNvPr>
          <p:cNvSpPr/>
          <p:nvPr/>
        </p:nvSpPr>
        <p:spPr>
          <a:xfrm>
            <a:off x="436440" y="1689592"/>
            <a:ext cx="4928839" cy="1232028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 INDEX</a:t>
            </a:r>
          </a:p>
        </p:txBody>
      </p:sp>
      <p:sp>
        <p:nvSpPr>
          <p:cNvPr id="177" name="Diamond 176">
            <a:extLst>
              <a:ext uri="{FF2B5EF4-FFF2-40B4-BE49-F238E27FC236}">
                <a16:creationId xmlns:a16="http://schemas.microsoft.com/office/drawing/2014/main" id="{AB16EF4F-F7A3-5045-B2F2-502FCC3DD437}"/>
              </a:ext>
            </a:extLst>
          </p:cNvPr>
          <p:cNvSpPr>
            <a:spLocks noChangeAspect="1"/>
          </p:cNvSpPr>
          <p:nvPr/>
        </p:nvSpPr>
        <p:spPr>
          <a:xfrm rot="18971391">
            <a:off x="8359095" y="2457481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2EAD6762-F5E4-5E4D-84B2-DACB9D691FCE}"/>
              </a:ext>
            </a:extLst>
          </p:cNvPr>
          <p:cNvCxnSpPr>
            <a:cxnSpLocks/>
            <a:stCxn id="212" idx="2"/>
          </p:cNvCxnSpPr>
          <p:nvPr/>
        </p:nvCxnSpPr>
        <p:spPr>
          <a:xfrm flipH="1">
            <a:off x="7505690" y="2670007"/>
            <a:ext cx="1237767" cy="520436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3D93965E-9518-A84E-BF0D-2129A62B67C4}"/>
              </a:ext>
            </a:extLst>
          </p:cNvPr>
          <p:cNvCxnSpPr>
            <a:cxnSpLocks/>
            <a:stCxn id="177" idx="1"/>
          </p:cNvCxnSpPr>
          <p:nvPr/>
        </p:nvCxnSpPr>
        <p:spPr>
          <a:xfrm flipH="1">
            <a:off x="7028817" y="2666382"/>
            <a:ext cx="1364640" cy="524061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609FEF21-1633-9C45-9843-161EC63C470B}"/>
              </a:ext>
            </a:extLst>
          </p:cNvPr>
          <p:cNvCxnSpPr>
            <a:cxnSpLocks/>
            <a:stCxn id="210" idx="2"/>
          </p:cNvCxnSpPr>
          <p:nvPr/>
        </p:nvCxnSpPr>
        <p:spPr>
          <a:xfrm flipH="1">
            <a:off x="8436339" y="2670007"/>
            <a:ext cx="482579" cy="539284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B9C85B4-571B-BD4B-A070-D91785DE77F1}"/>
              </a:ext>
            </a:extLst>
          </p:cNvPr>
          <p:cNvCxnSpPr>
            <a:cxnSpLocks/>
            <a:stCxn id="213" idx="1"/>
          </p:cNvCxnSpPr>
          <p:nvPr/>
        </p:nvCxnSpPr>
        <p:spPr>
          <a:xfrm flipH="1">
            <a:off x="8995727" y="2666382"/>
            <a:ext cx="99574" cy="529195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530460FD-B49A-6441-B04E-454DF3E5FF17}"/>
              </a:ext>
            </a:extLst>
          </p:cNvPr>
          <p:cNvCxnSpPr>
            <a:cxnSpLocks/>
            <a:stCxn id="216" idx="1"/>
          </p:cNvCxnSpPr>
          <p:nvPr/>
        </p:nvCxnSpPr>
        <p:spPr>
          <a:xfrm>
            <a:off x="9270762" y="2666382"/>
            <a:ext cx="266489" cy="513465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B0F21332-AAC5-BA48-BB5D-06FF9AD316BD}"/>
              </a:ext>
            </a:extLst>
          </p:cNvPr>
          <p:cNvCxnSpPr>
            <a:cxnSpLocks/>
            <a:stCxn id="214" idx="2"/>
          </p:cNvCxnSpPr>
          <p:nvPr/>
        </p:nvCxnSpPr>
        <p:spPr>
          <a:xfrm>
            <a:off x="9620762" y="2670007"/>
            <a:ext cx="426830" cy="50984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BE477BA6-F4DD-FA46-A858-BA7895D4381B}"/>
              </a:ext>
            </a:extLst>
          </p:cNvPr>
          <p:cNvCxnSpPr>
            <a:cxnSpLocks/>
            <a:stCxn id="215" idx="2"/>
          </p:cNvCxnSpPr>
          <p:nvPr/>
        </p:nvCxnSpPr>
        <p:spPr>
          <a:xfrm>
            <a:off x="9796222" y="2670007"/>
            <a:ext cx="927793" cy="520436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Diamond 209">
            <a:extLst>
              <a:ext uri="{FF2B5EF4-FFF2-40B4-BE49-F238E27FC236}">
                <a16:creationId xmlns:a16="http://schemas.microsoft.com/office/drawing/2014/main" id="{C087EB16-E519-1B4F-A135-F4D22BD9323C}"/>
              </a:ext>
            </a:extLst>
          </p:cNvPr>
          <p:cNvSpPr>
            <a:spLocks noChangeAspect="1"/>
          </p:cNvSpPr>
          <p:nvPr/>
        </p:nvSpPr>
        <p:spPr>
          <a:xfrm rot="18971391">
            <a:off x="8710017" y="2457481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1" name="Diamond 210">
            <a:extLst>
              <a:ext uri="{FF2B5EF4-FFF2-40B4-BE49-F238E27FC236}">
                <a16:creationId xmlns:a16="http://schemas.microsoft.com/office/drawing/2014/main" id="{231A0675-2A4F-3F44-9FD4-B88B20C50103}"/>
              </a:ext>
            </a:extLst>
          </p:cNvPr>
          <p:cNvSpPr>
            <a:spLocks noChangeAspect="1"/>
          </p:cNvSpPr>
          <p:nvPr/>
        </p:nvSpPr>
        <p:spPr>
          <a:xfrm rot="18971391">
            <a:off x="8885478" y="2457481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2" name="Diamond 211">
            <a:extLst>
              <a:ext uri="{FF2B5EF4-FFF2-40B4-BE49-F238E27FC236}">
                <a16:creationId xmlns:a16="http://schemas.microsoft.com/office/drawing/2014/main" id="{90FAD0A0-6D96-EE41-BEEB-7ECD114B6AC1}"/>
              </a:ext>
            </a:extLst>
          </p:cNvPr>
          <p:cNvSpPr>
            <a:spLocks noChangeAspect="1"/>
          </p:cNvSpPr>
          <p:nvPr/>
        </p:nvSpPr>
        <p:spPr>
          <a:xfrm rot="18971391">
            <a:off x="8534556" y="2457481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3" name="Diamond 212">
            <a:extLst>
              <a:ext uri="{FF2B5EF4-FFF2-40B4-BE49-F238E27FC236}">
                <a16:creationId xmlns:a16="http://schemas.microsoft.com/office/drawing/2014/main" id="{5E913281-94A1-134C-A5F0-1E8BB94FD2DD}"/>
              </a:ext>
            </a:extLst>
          </p:cNvPr>
          <p:cNvSpPr>
            <a:spLocks noChangeAspect="1"/>
          </p:cNvSpPr>
          <p:nvPr/>
        </p:nvSpPr>
        <p:spPr>
          <a:xfrm rot="18971391">
            <a:off x="9060939" y="2457481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4" name="Diamond 213">
            <a:extLst>
              <a:ext uri="{FF2B5EF4-FFF2-40B4-BE49-F238E27FC236}">
                <a16:creationId xmlns:a16="http://schemas.microsoft.com/office/drawing/2014/main" id="{3B777B00-E62A-DD46-8A7C-171B83B1EAFD}"/>
              </a:ext>
            </a:extLst>
          </p:cNvPr>
          <p:cNvSpPr>
            <a:spLocks noChangeAspect="1"/>
          </p:cNvSpPr>
          <p:nvPr/>
        </p:nvSpPr>
        <p:spPr>
          <a:xfrm rot="18971391">
            <a:off x="9411861" y="2457481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5" name="Diamond 214">
            <a:extLst>
              <a:ext uri="{FF2B5EF4-FFF2-40B4-BE49-F238E27FC236}">
                <a16:creationId xmlns:a16="http://schemas.microsoft.com/office/drawing/2014/main" id="{5F370D92-C997-5B43-8C67-C18418B337B5}"/>
              </a:ext>
            </a:extLst>
          </p:cNvPr>
          <p:cNvSpPr>
            <a:spLocks noChangeAspect="1"/>
          </p:cNvSpPr>
          <p:nvPr/>
        </p:nvSpPr>
        <p:spPr>
          <a:xfrm rot="18971391">
            <a:off x="9587321" y="2457481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6" name="Diamond 215">
            <a:extLst>
              <a:ext uri="{FF2B5EF4-FFF2-40B4-BE49-F238E27FC236}">
                <a16:creationId xmlns:a16="http://schemas.microsoft.com/office/drawing/2014/main" id="{96822EFE-0D15-2042-BD72-30E19C13FF80}"/>
              </a:ext>
            </a:extLst>
          </p:cNvPr>
          <p:cNvSpPr>
            <a:spLocks noChangeAspect="1"/>
          </p:cNvSpPr>
          <p:nvPr/>
        </p:nvSpPr>
        <p:spPr>
          <a:xfrm rot="18971391">
            <a:off x="9236400" y="2457481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9BDF5E56-508C-574B-B173-5252C9C44C18}"/>
              </a:ext>
            </a:extLst>
          </p:cNvPr>
          <p:cNvSpPr/>
          <p:nvPr/>
        </p:nvSpPr>
        <p:spPr>
          <a:xfrm>
            <a:off x="6509397" y="1686701"/>
            <a:ext cx="4928839" cy="1232028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  INDEX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32FFC3D-1956-1444-9143-41A207016049}"/>
              </a:ext>
            </a:extLst>
          </p:cNvPr>
          <p:cNvSpPr txBox="1"/>
          <p:nvPr/>
        </p:nvSpPr>
        <p:spPr>
          <a:xfrm>
            <a:off x="8052474" y="637903"/>
            <a:ext cx="2033183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pPr algn="ctr"/>
            <a:r>
              <a:rPr lang="en-US" sz="4400" b="1" dirty="0"/>
              <a:t>Flat Segment</a:t>
            </a:r>
          </a:p>
        </p:txBody>
      </p:sp>
    </p:spTree>
    <p:extLst>
      <p:ext uri="{BB962C8B-B14F-4D97-AF65-F5344CB8AC3E}">
        <p14:creationId xmlns:p14="http://schemas.microsoft.com/office/powerpoint/2010/main" val="204000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F80A6E6A-A8A3-A649-8DFE-0ACDC47A34BE}"/>
              </a:ext>
            </a:extLst>
          </p:cNvPr>
          <p:cNvSpPr>
            <a:spLocks/>
          </p:cNvSpPr>
          <p:nvPr/>
        </p:nvSpPr>
        <p:spPr>
          <a:xfrm>
            <a:off x="67480" y="1052121"/>
            <a:ext cx="5943600" cy="3317990"/>
          </a:xfrm>
          <a:prstGeom prst="roundRect">
            <a:avLst/>
          </a:prstGeom>
          <a:noFill/>
          <a:ln w="28575">
            <a:solidFill>
              <a:srgbClr val="002060">
                <a:alpha val="70000"/>
              </a:srgb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F1BABAE-2D9C-E34E-8666-FCA58B71A878}"/>
              </a:ext>
            </a:extLst>
          </p:cNvPr>
          <p:cNvSpPr txBox="1"/>
          <p:nvPr/>
        </p:nvSpPr>
        <p:spPr>
          <a:xfrm>
            <a:off x="1725780" y="301516"/>
            <a:ext cx="2033183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pPr algn="ctr"/>
            <a:r>
              <a:rPr lang="en-US" sz="4400" b="1" dirty="0"/>
              <a:t>Flat Segment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8264CA3-4BEC-A84D-A3CD-72F13033C852}"/>
              </a:ext>
            </a:extLst>
          </p:cNvPr>
          <p:cNvSpPr/>
          <p:nvPr/>
        </p:nvSpPr>
        <p:spPr>
          <a:xfrm>
            <a:off x="249375" y="2102483"/>
            <a:ext cx="5516777" cy="20569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DATA</a:t>
            </a:r>
          </a:p>
          <a:p>
            <a:endParaRPr lang="en-US" sz="2800" b="1" dirty="0"/>
          </a:p>
          <a:p>
            <a:endParaRPr lang="en-US" sz="2800" b="1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9BDF5E56-508C-574B-B173-5252C9C44C18}"/>
              </a:ext>
            </a:extLst>
          </p:cNvPr>
          <p:cNvSpPr/>
          <p:nvPr/>
        </p:nvSpPr>
        <p:spPr>
          <a:xfrm>
            <a:off x="249375" y="1274106"/>
            <a:ext cx="5516777" cy="828378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1FEFAFF-3989-1042-8EAA-E5DCACA018D0}"/>
              </a:ext>
            </a:extLst>
          </p:cNvPr>
          <p:cNvSpPr>
            <a:spLocks/>
          </p:cNvSpPr>
          <p:nvPr/>
        </p:nvSpPr>
        <p:spPr>
          <a:xfrm>
            <a:off x="1091227" y="2282744"/>
            <a:ext cx="475488" cy="35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/>
              <a:t>cell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6CFEB0D-6032-A349-832F-EC3591E6A5B1}"/>
              </a:ext>
            </a:extLst>
          </p:cNvPr>
          <p:cNvSpPr>
            <a:spLocks/>
          </p:cNvSpPr>
          <p:nvPr/>
        </p:nvSpPr>
        <p:spPr>
          <a:xfrm>
            <a:off x="1697576" y="2282744"/>
            <a:ext cx="475488" cy="35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/>
              <a:t>cell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C700FD1-EE7C-DD40-8E58-3DA34BDA120B}"/>
              </a:ext>
            </a:extLst>
          </p:cNvPr>
          <p:cNvSpPr>
            <a:spLocks/>
          </p:cNvSpPr>
          <p:nvPr/>
        </p:nvSpPr>
        <p:spPr>
          <a:xfrm>
            <a:off x="3516623" y="2282744"/>
            <a:ext cx="475488" cy="35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/>
              <a:t>cell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928F994-91D2-DC4D-86B9-55125DCFD83D}"/>
              </a:ext>
            </a:extLst>
          </p:cNvPr>
          <p:cNvSpPr>
            <a:spLocks/>
          </p:cNvSpPr>
          <p:nvPr/>
        </p:nvSpPr>
        <p:spPr>
          <a:xfrm>
            <a:off x="4122972" y="2282744"/>
            <a:ext cx="475488" cy="35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/>
              <a:t>cell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BA1265D-BD3B-BE49-A785-EC074336249E}"/>
              </a:ext>
            </a:extLst>
          </p:cNvPr>
          <p:cNvSpPr>
            <a:spLocks/>
          </p:cNvSpPr>
          <p:nvPr/>
        </p:nvSpPr>
        <p:spPr>
          <a:xfrm>
            <a:off x="4729320" y="2282744"/>
            <a:ext cx="475488" cy="35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/>
              <a:t>cell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A03EFD9-C28A-C649-BB5D-C9D263880E93}"/>
              </a:ext>
            </a:extLst>
          </p:cNvPr>
          <p:cNvSpPr>
            <a:spLocks/>
          </p:cNvSpPr>
          <p:nvPr/>
        </p:nvSpPr>
        <p:spPr>
          <a:xfrm>
            <a:off x="2910274" y="2282744"/>
            <a:ext cx="475488" cy="35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/>
              <a:t>cell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7B7A097-F4A7-164A-B2E4-3B826C3DE2B1}"/>
              </a:ext>
            </a:extLst>
          </p:cNvPr>
          <p:cNvSpPr>
            <a:spLocks/>
          </p:cNvSpPr>
          <p:nvPr/>
        </p:nvSpPr>
        <p:spPr>
          <a:xfrm>
            <a:off x="2303925" y="2282744"/>
            <a:ext cx="475488" cy="35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/>
              <a:t>cell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6B9A2-9B13-934E-95D6-CBB067C31582}"/>
              </a:ext>
            </a:extLst>
          </p:cNvPr>
          <p:cNvSpPr/>
          <p:nvPr/>
        </p:nvSpPr>
        <p:spPr>
          <a:xfrm>
            <a:off x="825480" y="3099696"/>
            <a:ext cx="3610979" cy="4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MSLAB Chunk 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F5F089D-1DDF-7842-94D0-82B709AD1D88}"/>
              </a:ext>
            </a:extLst>
          </p:cNvPr>
          <p:cNvSpPr/>
          <p:nvPr/>
        </p:nvSpPr>
        <p:spPr>
          <a:xfrm>
            <a:off x="1384632" y="3635508"/>
            <a:ext cx="3657600" cy="4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MSLAB Chunk B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AE9D3E4-8668-9C4B-B02F-B47BC68CE989}"/>
              </a:ext>
            </a:extLst>
          </p:cNvPr>
          <p:cNvSpPr/>
          <p:nvPr/>
        </p:nvSpPr>
        <p:spPr>
          <a:xfrm>
            <a:off x="4641072" y="3099695"/>
            <a:ext cx="1037063" cy="4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POJO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6499D3E4-3EB3-604A-BD9D-FA0616AE6956}"/>
              </a:ext>
            </a:extLst>
          </p:cNvPr>
          <p:cNvCxnSpPr>
            <a:cxnSpLocks/>
            <a:stCxn id="2" idx="4"/>
            <a:endCxn id="183" idx="0"/>
          </p:cNvCxnSpPr>
          <p:nvPr/>
        </p:nvCxnSpPr>
        <p:spPr>
          <a:xfrm rot="5400000">
            <a:off x="974436" y="2768922"/>
            <a:ext cx="487147" cy="22192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7465C3C9-208D-2E42-A8B0-AEE753CB50B1}"/>
              </a:ext>
            </a:extLst>
          </p:cNvPr>
          <p:cNvCxnSpPr>
            <a:cxnSpLocks/>
            <a:stCxn id="75" idx="4"/>
            <a:endCxn id="78" idx="0"/>
          </p:cNvCxnSpPr>
          <p:nvPr/>
        </p:nvCxnSpPr>
        <p:spPr>
          <a:xfrm rot="16200000" flipH="1">
            <a:off x="3922119" y="1862210"/>
            <a:ext cx="463384" cy="2011586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440D4372-C844-DB44-A80F-7C7C12D3FDCE}"/>
              </a:ext>
            </a:extLst>
          </p:cNvPr>
          <p:cNvCxnSpPr>
            <a:cxnSpLocks/>
            <a:stCxn id="71" idx="4"/>
            <a:endCxn id="77" idx="0"/>
          </p:cNvCxnSpPr>
          <p:nvPr/>
        </p:nvCxnSpPr>
        <p:spPr>
          <a:xfrm rot="16200000" flipH="1">
            <a:off x="2074778" y="2496853"/>
            <a:ext cx="999197" cy="1278112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2EF77D05-DF05-4247-AA54-C1EFCD3D5A13}"/>
              </a:ext>
            </a:extLst>
          </p:cNvPr>
          <p:cNvSpPr>
            <a:spLocks/>
          </p:cNvSpPr>
          <p:nvPr/>
        </p:nvSpPr>
        <p:spPr>
          <a:xfrm>
            <a:off x="6160168" y="1052121"/>
            <a:ext cx="5943600" cy="3317990"/>
          </a:xfrm>
          <a:prstGeom prst="roundRect">
            <a:avLst/>
          </a:prstGeom>
          <a:noFill/>
          <a:ln w="28575">
            <a:solidFill>
              <a:srgbClr val="002060">
                <a:alpha val="70000"/>
              </a:srgb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2C2853-ECBA-454C-844D-64266B647B4E}"/>
              </a:ext>
            </a:extLst>
          </p:cNvPr>
          <p:cNvSpPr txBox="1"/>
          <p:nvPr/>
        </p:nvSpPr>
        <p:spPr>
          <a:xfrm>
            <a:off x="8432836" y="301516"/>
            <a:ext cx="2033183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pPr algn="ctr"/>
            <a:r>
              <a:rPr lang="en-US" sz="4400" b="1" dirty="0"/>
              <a:t>Serialized Segment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CD4287F-F1C3-C44E-AE76-E0B3CD1BB5CA}"/>
              </a:ext>
            </a:extLst>
          </p:cNvPr>
          <p:cNvSpPr/>
          <p:nvPr/>
        </p:nvSpPr>
        <p:spPr>
          <a:xfrm>
            <a:off x="6371205" y="2084925"/>
            <a:ext cx="5542641" cy="20744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DATA</a:t>
            </a:r>
          </a:p>
          <a:p>
            <a:endParaRPr lang="en-US" sz="2800" b="1" dirty="0"/>
          </a:p>
          <a:p>
            <a:endParaRPr lang="en-US" sz="2800" b="1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89C9A13-938B-C54A-9471-4BF1F1EF93D8}"/>
              </a:ext>
            </a:extLst>
          </p:cNvPr>
          <p:cNvSpPr/>
          <p:nvPr/>
        </p:nvSpPr>
        <p:spPr>
          <a:xfrm>
            <a:off x="6371205" y="1292968"/>
            <a:ext cx="5542641" cy="793079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95A3F2D-8CA9-D748-8345-797163CD1741}"/>
              </a:ext>
            </a:extLst>
          </p:cNvPr>
          <p:cNvSpPr/>
          <p:nvPr/>
        </p:nvSpPr>
        <p:spPr>
          <a:xfrm>
            <a:off x="7089618" y="3099696"/>
            <a:ext cx="3610979" cy="4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MSLAB Chunk A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9C7B5C3-A176-3E47-A2B1-CCFECA6FEF68}"/>
              </a:ext>
            </a:extLst>
          </p:cNvPr>
          <p:cNvSpPr/>
          <p:nvPr/>
        </p:nvSpPr>
        <p:spPr>
          <a:xfrm>
            <a:off x="7620208" y="3635508"/>
            <a:ext cx="3657600" cy="4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MSLAB Chunk B</a:t>
            </a:r>
          </a:p>
        </p:txBody>
      </p:sp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7A466155-56A4-1B41-96C2-3D312C67BA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770107" y="2409743"/>
            <a:ext cx="1731590" cy="71994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812FFA94-BB8C-8E42-9365-27B95DD4CAB5}"/>
              </a:ext>
            </a:extLst>
          </p:cNvPr>
          <p:cNvCxnSpPr>
            <a:cxnSpLocks/>
            <a:stCxn id="155" idx="2"/>
            <a:endCxn id="85" idx="0"/>
          </p:cNvCxnSpPr>
          <p:nvPr/>
        </p:nvCxnSpPr>
        <p:spPr>
          <a:xfrm rot="5400000">
            <a:off x="8573048" y="849392"/>
            <a:ext cx="1276356" cy="32528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>
            <a:extLst>
              <a:ext uri="{FF2B5EF4-FFF2-40B4-BE49-F238E27FC236}">
                <a16:creationId xmlns:a16="http://schemas.microsoft.com/office/drawing/2014/main" id="{562F70C8-9530-4B43-AC2B-168D45B7580E}"/>
              </a:ext>
            </a:extLst>
          </p:cNvPr>
          <p:cNvCxnSpPr>
            <a:cxnSpLocks/>
            <a:endCxn id="114" idx="0"/>
          </p:cNvCxnSpPr>
          <p:nvPr/>
        </p:nvCxnSpPr>
        <p:spPr>
          <a:xfrm rot="5400000">
            <a:off x="9128738" y="2223307"/>
            <a:ext cx="1732471" cy="109193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urved Connector 118">
            <a:extLst>
              <a:ext uri="{FF2B5EF4-FFF2-40B4-BE49-F238E27FC236}">
                <a16:creationId xmlns:a16="http://schemas.microsoft.com/office/drawing/2014/main" id="{5D3EA1DF-AD7B-4C41-BCC3-BA8836A8CC73}"/>
              </a:ext>
            </a:extLst>
          </p:cNvPr>
          <p:cNvCxnSpPr>
            <a:cxnSpLocks/>
            <a:stCxn id="76" idx="4"/>
            <a:endCxn id="188" idx="0"/>
          </p:cNvCxnSpPr>
          <p:nvPr/>
        </p:nvCxnSpPr>
        <p:spPr>
          <a:xfrm rot="5400000">
            <a:off x="1831484" y="2399700"/>
            <a:ext cx="473575" cy="94679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urved Connector 124">
            <a:extLst>
              <a:ext uri="{FF2B5EF4-FFF2-40B4-BE49-F238E27FC236}">
                <a16:creationId xmlns:a16="http://schemas.microsoft.com/office/drawing/2014/main" id="{2D89393C-562E-BA44-8026-76BCAC596B37}"/>
              </a:ext>
            </a:extLst>
          </p:cNvPr>
          <p:cNvCxnSpPr>
            <a:cxnSpLocks/>
            <a:stCxn id="72" idx="4"/>
          </p:cNvCxnSpPr>
          <p:nvPr/>
        </p:nvCxnSpPr>
        <p:spPr>
          <a:xfrm rot="16200000" flipH="1">
            <a:off x="3291507" y="3099171"/>
            <a:ext cx="999199" cy="7347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F12B126-BE83-DE42-BF9F-D4E9275DABD0}"/>
              </a:ext>
            </a:extLst>
          </p:cNvPr>
          <p:cNvSpPr/>
          <p:nvPr/>
        </p:nvSpPr>
        <p:spPr>
          <a:xfrm>
            <a:off x="7989265" y="1429293"/>
            <a:ext cx="3657600" cy="4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MSLAB Chunk C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15461C1-E28A-514F-91EF-A56A212922F9}"/>
              </a:ext>
            </a:extLst>
          </p:cNvPr>
          <p:cNvCxnSpPr/>
          <p:nvPr/>
        </p:nvCxnSpPr>
        <p:spPr>
          <a:xfrm>
            <a:off x="10700597" y="1383017"/>
            <a:ext cx="0" cy="6037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B095D42-C5D4-5F4A-AD8F-A8A5F8A74B0D}"/>
              </a:ext>
            </a:extLst>
          </p:cNvPr>
          <p:cNvCxnSpPr/>
          <p:nvPr/>
        </p:nvCxnSpPr>
        <p:spPr>
          <a:xfrm>
            <a:off x="10995872" y="1378214"/>
            <a:ext cx="0" cy="6037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D496480-1971-084B-B4D4-3987A5252EA6}"/>
              </a:ext>
            </a:extLst>
          </p:cNvPr>
          <p:cNvCxnSpPr/>
          <p:nvPr/>
        </p:nvCxnSpPr>
        <p:spPr>
          <a:xfrm>
            <a:off x="10076709" y="1395954"/>
            <a:ext cx="0" cy="6037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D9E27AF-134F-344B-A840-F0E6F8C79312}"/>
              </a:ext>
            </a:extLst>
          </p:cNvPr>
          <p:cNvCxnSpPr/>
          <p:nvPr/>
        </p:nvCxnSpPr>
        <p:spPr>
          <a:xfrm>
            <a:off x="10390818" y="1350454"/>
            <a:ext cx="0" cy="6037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8E2DBE6-4CDC-B24D-9BFD-933A32606249}"/>
              </a:ext>
            </a:extLst>
          </p:cNvPr>
          <p:cNvCxnSpPr/>
          <p:nvPr/>
        </p:nvCxnSpPr>
        <p:spPr>
          <a:xfrm>
            <a:off x="11323739" y="1400717"/>
            <a:ext cx="0" cy="6037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>
            <a:extLst>
              <a:ext uri="{FF2B5EF4-FFF2-40B4-BE49-F238E27FC236}">
                <a16:creationId xmlns:a16="http://schemas.microsoft.com/office/drawing/2014/main" id="{D0F2095B-BF02-2B4C-98AB-E20AFBC65046}"/>
              </a:ext>
            </a:extLst>
          </p:cNvPr>
          <p:cNvCxnSpPr>
            <a:cxnSpLocks/>
            <a:stCxn id="73" idx="4"/>
          </p:cNvCxnSpPr>
          <p:nvPr/>
        </p:nvCxnSpPr>
        <p:spPr>
          <a:xfrm rot="5400000">
            <a:off x="4049635" y="2788612"/>
            <a:ext cx="463382" cy="15878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>
            <a:extLst>
              <a:ext uri="{FF2B5EF4-FFF2-40B4-BE49-F238E27FC236}">
                <a16:creationId xmlns:a16="http://schemas.microsoft.com/office/drawing/2014/main" id="{7FA7132A-69EB-264B-8F97-F6A4DFA5A6A4}"/>
              </a:ext>
            </a:extLst>
          </p:cNvPr>
          <p:cNvCxnSpPr>
            <a:cxnSpLocks/>
            <a:stCxn id="74" idx="4"/>
          </p:cNvCxnSpPr>
          <p:nvPr/>
        </p:nvCxnSpPr>
        <p:spPr>
          <a:xfrm rot="5400000">
            <a:off x="4304471" y="2972916"/>
            <a:ext cx="999198" cy="32598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BC2E17DF-FEB8-2449-AC56-49173E926328}"/>
              </a:ext>
            </a:extLst>
          </p:cNvPr>
          <p:cNvSpPr/>
          <p:nvPr/>
        </p:nvSpPr>
        <p:spPr>
          <a:xfrm>
            <a:off x="7374585" y="3113970"/>
            <a:ext cx="420482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8A3FEF5-60AB-7846-B9DD-319930E49032}"/>
              </a:ext>
            </a:extLst>
          </p:cNvPr>
          <p:cNvSpPr/>
          <p:nvPr/>
        </p:nvSpPr>
        <p:spPr>
          <a:xfrm>
            <a:off x="10627385" y="1494714"/>
            <a:ext cx="420482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Curved Connector 155">
            <a:extLst>
              <a:ext uri="{FF2B5EF4-FFF2-40B4-BE49-F238E27FC236}">
                <a16:creationId xmlns:a16="http://schemas.microsoft.com/office/drawing/2014/main" id="{07249CEF-1733-584A-81B4-523690F1818A}"/>
              </a:ext>
            </a:extLst>
          </p:cNvPr>
          <p:cNvCxnSpPr>
            <a:cxnSpLocks/>
            <a:stCxn id="158" idx="2"/>
            <a:endCxn id="113" idx="0"/>
          </p:cNvCxnSpPr>
          <p:nvPr/>
        </p:nvCxnSpPr>
        <p:spPr>
          <a:xfrm rot="5400000">
            <a:off x="9409157" y="1347371"/>
            <a:ext cx="1238276" cy="226637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3AD9244-6065-1E4D-A3FA-1CE6DA76C45C}"/>
              </a:ext>
            </a:extLst>
          </p:cNvPr>
          <p:cNvSpPr/>
          <p:nvPr/>
        </p:nvSpPr>
        <p:spPr>
          <a:xfrm>
            <a:off x="10951241" y="1518520"/>
            <a:ext cx="420482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Diamond 159">
            <a:extLst>
              <a:ext uri="{FF2B5EF4-FFF2-40B4-BE49-F238E27FC236}">
                <a16:creationId xmlns:a16="http://schemas.microsoft.com/office/drawing/2014/main" id="{028AC7FC-A240-0841-8135-373727601A46}"/>
              </a:ext>
            </a:extLst>
          </p:cNvPr>
          <p:cNvSpPr>
            <a:spLocks noChangeAspect="1"/>
          </p:cNvSpPr>
          <p:nvPr/>
        </p:nvSpPr>
        <p:spPr>
          <a:xfrm rot="18971391">
            <a:off x="2301992" y="1478998"/>
            <a:ext cx="320040" cy="320040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325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BC247A3-4E45-6246-81B9-A4CAB56DC435}"/>
              </a:ext>
            </a:extLst>
          </p:cNvPr>
          <p:cNvCxnSpPr>
            <a:cxnSpLocks/>
            <a:stCxn id="170" idx="2"/>
            <a:endCxn id="71" idx="0"/>
          </p:cNvCxnSpPr>
          <p:nvPr/>
        </p:nvCxnSpPr>
        <p:spPr>
          <a:xfrm flipH="1">
            <a:off x="1935320" y="1754494"/>
            <a:ext cx="888451" cy="52825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1389840-B632-954B-A573-AE63A1C0BFC7}"/>
              </a:ext>
            </a:extLst>
          </p:cNvPr>
          <p:cNvCxnSpPr>
            <a:cxnSpLocks/>
            <a:stCxn id="160" idx="1"/>
            <a:endCxn id="2" idx="0"/>
          </p:cNvCxnSpPr>
          <p:nvPr/>
        </p:nvCxnSpPr>
        <p:spPr>
          <a:xfrm flipH="1">
            <a:off x="1328971" y="1749795"/>
            <a:ext cx="1017565" cy="532949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C719B9C-1772-5740-A8E1-763CA07C65E4}"/>
              </a:ext>
            </a:extLst>
          </p:cNvPr>
          <p:cNvCxnSpPr>
            <a:cxnSpLocks/>
            <a:stCxn id="168" idx="2"/>
            <a:endCxn id="76" idx="0"/>
          </p:cNvCxnSpPr>
          <p:nvPr/>
        </p:nvCxnSpPr>
        <p:spPr>
          <a:xfrm flipH="1">
            <a:off x="2541669" y="1754494"/>
            <a:ext cx="533084" cy="52825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A0677E7B-0247-074B-B556-4F6B4560C52C}"/>
              </a:ext>
            </a:extLst>
          </p:cNvPr>
          <p:cNvCxnSpPr>
            <a:cxnSpLocks/>
            <a:stCxn id="171" idx="1"/>
            <a:endCxn id="75" idx="0"/>
          </p:cNvCxnSpPr>
          <p:nvPr/>
        </p:nvCxnSpPr>
        <p:spPr>
          <a:xfrm flipH="1">
            <a:off x="3148018" y="1749795"/>
            <a:ext cx="202446" cy="532949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45908A99-70B6-264B-9C18-58CECC7302C0}"/>
              </a:ext>
            </a:extLst>
          </p:cNvPr>
          <p:cNvCxnSpPr>
            <a:cxnSpLocks/>
            <a:stCxn id="174" idx="1"/>
            <a:endCxn id="72" idx="0"/>
          </p:cNvCxnSpPr>
          <p:nvPr/>
        </p:nvCxnSpPr>
        <p:spPr>
          <a:xfrm>
            <a:off x="3601446" y="1749795"/>
            <a:ext cx="152921" cy="532949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EBE5ADE-5E1A-D14D-8EFE-14E56CF8901A}"/>
              </a:ext>
            </a:extLst>
          </p:cNvPr>
          <p:cNvCxnSpPr>
            <a:cxnSpLocks/>
            <a:stCxn id="172" idx="2"/>
            <a:endCxn id="73" idx="0"/>
          </p:cNvCxnSpPr>
          <p:nvPr/>
        </p:nvCxnSpPr>
        <p:spPr>
          <a:xfrm>
            <a:off x="4078681" y="1754494"/>
            <a:ext cx="282035" cy="52825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0902DC7-B860-9048-BC27-0D08F812478E}"/>
              </a:ext>
            </a:extLst>
          </p:cNvPr>
          <p:cNvCxnSpPr>
            <a:cxnSpLocks/>
            <a:stCxn id="173" idx="2"/>
            <a:endCxn id="74" idx="0"/>
          </p:cNvCxnSpPr>
          <p:nvPr/>
        </p:nvCxnSpPr>
        <p:spPr>
          <a:xfrm>
            <a:off x="4329663" y="1754494"/>
            <a:ext cx="637401" cy="52825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Diamond 167">
            <a:extLst>
              <a:ext uri="{FF2B5EF4-FFF2-40B4-BE49-F238E27FC236}">
                <a16:creationId xmlns:a16="http://schemas.microsoft.com/office/drawing/2014/main" id="{5B1E02D9-FF16-1E4A-869F-B1054AE3C255}"/>
              </a:ext>
            </a:extLst>
          </p:cNvPr>
          <p:cNvSpPr>
            <a:spLocks noChangeAspect="1"/>
          </p:cNvSpPr>
          <p:nvPr/>
        </p:nvSpPr>
        <p:spPr>
          <a:xfrm rot="18971391">
            <a:off x="2803956" y="1478998"/>
            <a:ext cx="320040" cy="320040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325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9" name="Diamond 168">
            <a:extLst>
              <a:ext uri="{FF2B5EF4-FFF2-40B4-BE49-F238E27FC236}">
                <a16:creationId xmlns:a16="http://schemas.microsoft.com/office/drawing/2014/main" id="{9CD68CB3-F46D-B943-9244-99307F1DE065}"/>
              </a:ext>
            </a:extLst>
          </p:cNvPr>
          <p:cNvSpPr>
            <a:spLocks noChangeAspect="1"/>
          </p:cNvSpPr>
          <p:nvPr/>
        </p:nvSpPr>
        <p:spPr>
          <a:xfrm rot="18971391">
            <a:off x="3054938" y="1478998"/>
            <a:ext cx="320040" cy="320040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325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0" name="Diamond 169">
            <a:extLst>
              <a:ext uri="{FF2B5EF4-FFF2-40B4-BE49-F238E27FC236}">
                <a16:creationId xmlns:a16="http://schemas.microsoft.com/office/drawing/2014/main" id="{5F82B400-4F2A-CD4A-B603-BF5FDB9E9BED}"/>
              </a:ext>
            </a:extLst>
          </p:cNvPr>
          <p:cNvSpPr>
            <a:spLocks noChangeAspect="1"/>
          </p:cNvSpPr>
          <p:nvPr/>
        </p:nvSpPr>
        <p:spPr>
          <a:xfrm rot="18971391">
            <a:off x="2552974" y="1478998"/>
            <a:ext cx="320040" cy="320040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325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1" name="Diamond 170">
            <a:extLst>
              <a:ext uri="{FF2B5EF4-FFF2-40B4-BE49-F238E27FC236}">
                <a16:creationId xmlns:a16="http://schemas.microsoft.com/office/drawing/2014/main" id="{AD3070AB-73B7-B744-926B-08E823381CFF}"/>
              </a:ext>
            </a:extLst>
          </p:cNvPr>
          <p:cNvSpPr>
            <a:spLocks noChangeAspect="1"/>
          </p:cNvSpPr>
          <p:nvPr/>
        </p:nvSpPr>
        <p:spPr>
          <a:xfrm rot="18971391">
            <a:off x="3305920" y="1478998"/>
            <a:ext cx="320040" cy="320040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325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2" name="Diamond 171">
            <a:extLst>
              <a:ext uri="{FF2B5EF4-FFF2-40B4-BE49-F238E27FC236}">
                <a16:creationId xmlns:a16="http://schemas.microsoft.com/office/drawing/2014/main" id="{F4CE22DD-7248-494E-849E-1149355DEA62}"/>
              </a:ext>
            </a:extLst>
          </p:cNvPr>
          <p:cNvSpPr>
            <a:spLocks noChangeAspect="1"/>
          </p:cNvSpPr>
          <p:nvPr/>
        </p:nvSpPr>
        <p:spPr>
          <a:xfrm rot="18971391">
            <a:off x="3807884" y="1478998"/>
            <a:ext cx="320040" cy="320040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325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Diamond 172">
            <a:extLst>
              <a:ext uri="{FF2B5EF4-FFF2-40B4-BE49-F238E27FC236}">
                <a16:creationId xmlns:a16="http://schemas.microsoft.com/office/drawing/2014/main" id="{E25C73C0-0C56-0348-85FC-5E3B4F8C63CB}"/>
              </a:ext>
            </a:extLst>
          </p:cNvPr>
          <p:cNvSpPr>
            <a:spLocks noChangeAspect="1"/>
          </p:cNvSpPr>
          <p:nvPr/>
        </p:nvSpPr>
        <p:spPr>
          <a:xfrm rot="18971391">
            <a:off x="4058866" y="1478998"/>
            <a:ext cx="320040" cy="320040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325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Diamond 173">
            <a:extLst>
              <a:ext uri="{FF2B5EF4-FFF2-40B4-BE49-F238E27FC236}">
                <a16:creationId xmlns:a16="http://schemas.microsoft.com/office/drawing/2014/main" id="{3F3FCF9F-51C6-8043-B0FB-3304C18F1778}"/>
              </a:ext>
            </a:extLst>
          </p:cNvPr>
          <p:cNvSpPr>
            <a:spLocks noChangeAspect="1"/>
          </p:cNvSpPr>
          <p:nvPr/>
        </p:nvSpPr>
        <p:spPr>
          <a:xfrm rot="18971391">
            <a:off x="3556902" y="1478998"/>
            <a:ext cx="320040" cy="320040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325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8B25D594-B5F9-2D4E-9C68-DAC02D3BA531}"/>
              </a:ext>
            </a:extLst>
          </p:cNvPr>
          <p:cNvSpPr/>
          <p:nvPr/>
        </p:nvSpPr>
        <p:spPr>
          <a:xfrm>
            <a:off x="896805" y="3123458"/>
            <a:ext cx="420482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590540D6-325D-8E47-A9BA-D2525D663307}"/>
              </a:ext>
            </a:extLst>
          </p:cNvPr>
          <p:cNvSpPr/>
          <p:nvPr/>
        </p:nvSpPr>
        <p:spPr>
          <a:xfrm>
            <a:off x="1384632" y="3109886"/>
            <a:ext cx="420482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71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45</Words>
  <Application>Microsoft Macintosh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ＭＳ 明朝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Anastasia Braginsky</dc:creator>
  <cp:lastModifiedBy> Anastasia Braginsky</cp:lastModifiedBy>
  <cp:revision>11</cp:revision>
  <cp:lastPrinted>2018-02-28T14:34:10Z</cp:lastPrinted>
  <dcterms:created xsi:type="dcterms:W3CDTF">2018-02-27T15:07:36Z</dcterms:created>
  <dcterms:modified xsi:type="dcterms:W3CDTF">2018-02-28T20:19:19Z</dcterms:modified>
</cp:coreProperties>
</file>