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832428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7580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2146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1342" y="1390849"/>
            <a:ext cx="179041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buffer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7468" y="2463619"/>
            <a:ext cx="181428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Snapshot</a:t>
            </a:r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49053" y="2750139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4366771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493949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505862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162" y="134938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5" name="Curved Right Arrow 14"/>
          <p:cNvSpPr/>
          <p:nvPr/>
        </p:nvSpPr>
        <p:spPr>
          <a:xfrm>
            <a:off x="2288286" y="2131494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2012878" y="33096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248675" y="4246823"/>
            <a:ext cx="69198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65571" y="3034390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60137" y="4366438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09826" y="660664"/>
            <a:ext cx="2070148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segment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0568" y="3559447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35758" y="4453263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262534" y="5110634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759" y="5647070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1593398" y="1016001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0568" y="866649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1618000" y="3844192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8939" y="1753284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98954" y="2349210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rved Right Arrow 18"/>
          <p:cNvSpPr/>
          <p:nvPr/>
        </p:nvSpPr>
        <p:spPr>
          <a:xfrm>
            <a:off x="1641874" y="1365945"/>
            <a:ext cx="568382" cy="91055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632320" y="1790631"/>
            <a:ext cx="671280" cy="20535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4997104" y="2604100"/>
            <a:ext cx="135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pipeline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0568" y="2112363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9826" y="2943466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3255" y="3530322"/>
            <a:ext cx="210760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143" y="1651006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memstore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0144" y="255485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3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10727</TotalTime>
  <Words>54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Idit Keidar</cp:lastModifiedBy>
  <cp:revision>67</cp:revision>
  <cp:lastPrinted>2014-10-06T18:55:57Z</cp:lastPrinted>
  <dcterms:created xsi:type="dcterms:W3CDTF">2014-04-24T08:03:08Z</dcterms:created>
  <dcterms:modified xsi:type="dcterms:W3CDTF">2017-09-26T13:03:03Z</dcterms:modified>
</cp:coreProperties>
</file>