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9" r:id="rId2"/>
    <p:sldId id="261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E3885-AA8A-D94C-9C8E-6B5181794B7D}" type="datetimeFigureOut">
              <a:rPr lang="en-US" smtClean="0"/>
              <a:t>9/26/17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8F978-E55D-114A-8147-E6ECAED6F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66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8F978-E55D-114A-8147-E6ECAED6F1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27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5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9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91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0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4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16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1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14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1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1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7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5D1E9-1EA1-9144-BBEF-9E786EB7675B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2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1832428" y="3557389"/>
            <a:ext cx="589642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27580" y="2344956"/>
            <a:ext cx="1639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/>
              <a:t>memory store 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622146" y="3677004"/>
            <a:ext cx="112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/>
              <a:t>disk store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041342" y="1390849"/>
            <a:ext cx="1790412" cy="95410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Active buffer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017468" y="2463619"/>
            <a:ext cx="1814286" cy="95410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Snapshot</a:t>
            </a:r>
          </a:p>
          <a:p>
            <a:pPr algn="ctr"/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749053" y="2750139"/>
            <a:ext cx="892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flush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068286" y="3763829"/>
            <a:ext cx="3772637" cy="5232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HFile</a:t>
            </a:r>
            <a:r>
              <a:rPr lang="en-US" sz="2800" dirty="0" smtClean="0"/>
              <a:t> 1</a:t>
            </a:r>
            <a:endParaRPr lang="en-US" sz="2800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129379" y="4366771"/>
            <a:ext cx="0" cy="419186"/>
          </a:xfrm>
          <a:prstGeom prst="line">
            <a:avLst/>
          </a:prstGeom>
          <a:ln w="38100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82798" y="4939493"/>
            <a:ext cx="3772637" cy="5232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HFile</a:t>
            </a:r>
            <a:r>
              <a:rPr lang="en-US" sz="2800" dirty="0" smtClean="0"/>
              <a:t> n</a:t>
            </a:r>
            <a:endParaRPr lang="en-US" sz="2800" dirty="0"/>
          </a:p>
        </p:txBody>
      </p:sp>
      <p:sp>
        <p:nvSpPr>
          <p:cNvPr id="13" name="Right Arrow 12"/>
          <p:cNvSpPr/>
          <p:nvPr/>
        </p:nvSpPr>
        <p:spPr>
          <a:xfrm>
            <a:off x="2340438" y="1505862"/>
            <a:ext cx="616858" cy="29028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27162" y="1349383"/>
            <a:ext cx="682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put</a:t>
            </a:r>
            <a:endParaRPr lang="en-US" sz="2800" dirty="0"/>
          </a:p>
        </p:txBody>
      </p:sp>
      <p:sp>
        <p:nvSpPr>
          <p:cNvPr id="15" name="Curved Right Arrow 14"/>
          <p:cNvSpPr/>
          <p:nvPr/>
        </p:nvSpPr>
        <p:spPr>
          <a:xfrm>
            <a:off x="2288286" y="2131494"/>
            <a:ext cx="568382" cy="809179"/>
          </a:xfrm>
          <a:prstGeom prst="curvedRightArrow">
            <a:avLst>
              <a:gd name="adj1" fmla="val 25000"/>
              <a:gd name="adj2" fmla="val 36202"/>
              <a:gd name="adj3" fmla="val 25000"/>
            </a:avLst>
          </a:prstGeom>
          <a:solidFill>
            <a:srgbClr val="95B3D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>
            <a:off x="2012878" y="3309645"/>
            <a:ext cx="568382" cy="809179"/>
          </a:xfrm>
          <a:prstGeom prst="curvedRightArrow">
            <a:avLst>
              <a:gd name="adj1" fmla="val 25000"/>
              <a:gd name="adj2" fmla="val 36202"/>
              <a:gd name="adj3" fmla="val 25000"/>
            </a:avLst>
          </a:prstGeom>
          <a:solidFill>
            <a:srgbClr val="95B3D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051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1248675" y="4246823"/>
            <a:ext cx="6919822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365571" y="3034390"/>
            <a:ext cx="1639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/>
              <a:t>memory store 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860137" y="4366438"/>
            <a:ext cx="112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/>
              <a:t>disk store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409826" y="660664"/>
            <a:ext cx="2070148" cy="95410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Active segment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90568" y="3559447"/>
            <a:ext cx="892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flush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335758" y="4453263"/>
            <a:ext cx="3831774" cy="5232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HFile</a:t>
            </a:r>
            <a:r>
              <a:rPr lang="en-US" sz="2800" dirty="0" smtClean="0"/>
              <a:t> 1</a:t>
            </a:r>
            <a:endParaRPr lang="en-US" sz="2800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262534" y="5110634"/>
            <a:ext cx="0" cy="419186"/>
          </a:xfrm>
          <a:prstGeom prst="line">
            <a:avLst/>
          </a:prstGeom>
          <a:ln w="38100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5759" y="5647070"/>
            <a:ext cx="3831774" cy="5232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HFile</a:t>
            </a:r>
            <a:r>
              <a:rPr lang="en-US" sz="2800" dirty="0" smtClean="0"/>
              <a:t> n</a:t>
            </a:r>
            <a:endParaRPr lang="en-US" sz="2800" dirty="0"/>
          </a:p>
        </p:txBody>
      </p:sp>
      <p:sp>
        <p:nvSpPr>
          <p:cNvPr id="13" name="Right Arrow 12"/>
          <p:cNvSpPr/>
          <p:nvPr/>
        </p:nvSpPr>
        <p:spPr>
          <a:xfrm>
            <a:off x="1593398" y="1016001"/>
            <a:ext cx="616858" cy="29028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90568" y="866649"/>
            <a:ext cx="682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put</a:t>
            </a:r>
            <a:endParaRPr lang="en-US" sz="2800" dirty="0"/>
          </a:p>
        </p:txBody>
      </p:sp>
      <p:sp>
        <p:nvSpPr>
          <p:cNvPr id="16" name="Curved Right Arrow 15"/>
          <p:cNvSpPr/>
          <p:nvPr/>
        </p:nvSpPr>
        <p:spPr>
          <a:xfrm>
            <a:off x="1618000" y="3844192"/>
            <a:ext cx="568382" cy="809179"/>
          </a:xfrm>
          <a:prstGeom prst="curvedRightArrow">
            <a:avLst>
              <a:gd name="adj1" fmla="val 25000"/>
              <a:gd name="adj2" fmla="val 36202"/>
              <a:gd name="adj3" fmla="val 25000"/>
            </a:avLst>
          </a:prstGeom>
          <a:solidFill>
            <a:srgbClr val="95B3D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98939" y="1753284"/>
            <a:ext cx="2081035" cy="5232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Flat segment</a:t>
            </a:r>
            <a:endParaRPr lang="en-US" sz="2800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3298954" y="2349210"/>
            <a:ext cx="0" cy="419186"/>
          </a:xfrm>
          <a:prstGeom prst="line">
            <a:avLst/>
          </a:prstGeom>
          <a:ln w="38100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urved Right Arrow 18"/>
          <p:cNvSpPr/>
          <p:nvPr/>
        </p:nvSpPr>
        <p:spPr>
          <a:xfrm>
            <a:off x="1641874" y="1365945"/>
            <a:ext cx="568382" cy="910559"/>
          </a:xfrm>
          <a:prstGeom prst="curvedRightArrow">
            <a:avLst>
              <a:gd name="adj1" fmla="val 25000"/>
              <a:gd name="adj2" fmla="val 36202"/>
              <a:gd name="adj3" fmla="val 25000"/>
            </a:avLst>
          </a:prstGeom>
          <a:solidFill>
            <a:srgbClr val="95B3D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4652180" y="1790631"/>
            <a:ext cx="437599" cy="2262911"/>
          </a:xfrm>
          <a:prstGeom prst="rightBrace">
            <a:avLst>
              <a:gd name="adj1" fmla="val 3012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5400000">
            <a:off x="4634252" y="2604100"/>
            <a:ext cx="13551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pipeline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90568" y="2112363"/>
            <a:ext cx="18004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in-memory</a:t>
            </a:r>
          </a:p>
          <a:p>
            <a:r>
              <a:rPr lang="en-US" sz="2800" dirty="0" smtClean="0"/>
              <a:t>flush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2409826" y="2943466"/>
            <a:ext cx="2081035" cy="5232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Flat segment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2383255" y="3530322"/>
            <a:ext cx="2107606" cy="5232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Flat segment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2301976" y="1672361"/>
            <a:ext cx="4200273" cy="248071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wordArtVert" wrap="square" lIns="0" rIns="0" rtlCol="0" anchor="b" anchorCtr="0">
            <a:noAutofit/>
          </a:bodyPr>
          <a:lstStyle/>
          <a:p>
            <a:pPr algn="ctr"/>
            <a:r>
              <a:rPr lang="en-US" sz="2800" dirty="0" smtClean="0"/>
              <a:t>Snapshot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6185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>
            <a:off x="4152456" y="1145972"/>
            <a:ext cx="1201236" cy="1007440"/>
          </a:xfrm>
          <a:prstGeom prst="triangl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apezoid 2"/>
          <p:cNvSpPr/>
          <p:nvPr/>
        </p:nvSpPr>
        <p:spPr>
          <a:xfrm>
            <a:off x="2749536" y="2453469"/>
            <a:ext cx="4017750" cy="3069918"/>
          </a:xfrm>
          <a:prstGeom prst="trapezoid">
            <a:avLst>
              <a:gd name="adj" fmla="val 42106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995714" y="2305522"/>
            <a:ext cx="5388429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55435" y="1437806"/>
            <a:ext cx="16398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memory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495143" y="2588424"/>
            <a:ext cx="94017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disk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4310370" y="1437806"/>
            <a:ext cx="98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</a:t>
            </a:r>
            <a:r>
              <a:rPr lang="en-US" sz="3200" baseline="-25000" dirty="0" smtClean="0"/>
              <a:t>0</a:t>
            </a:r>
            <a:endParaRPr lang="en-US" sz="3200" baseline="-25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516126" y="3727533"/>
            <a:ext cx="2458635" cy="6893"/>
          </a:xfrm>
          <a:prstGeom prst="line">
            <a:avLst/>
          </a:prstGeom>
          <a:ln w="95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747537" y="3085199"/>
            <a:ext cx="1985079" cy="0"/>
          </a:xfrm>
          <a:prstGeom prst="line">
            <a:avLst/>
          </a:prstGeom>
          <a:ln w="95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070108" y="4852445"/>
            <a:ext cx="3425035" cy="0"/>
          </a:xfrm>
          <a:prstGeom prst="line">
            <a:avLst/>
          </a:prstGeom>
          <a:ln w="95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07830" y="2363406"/>
            <a:ext cx="98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</a:t>
            </a:r>
            <a:r>
              <a:rPr lang="en-US" sz="3200" baseline="-25000" dirty="0" smtClean="0"/>
              <a:t>1</a:t>
            </a:r>
            <a:endParaRPr lang="en-US" sz="32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4207830" y="3019647"/>
            <a:ext cx="98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</a:t>
            </a:r>
            <a:r>
              <a:rPr lang="en-US" sz="3200" baseline="-25000" dirty="0" smtClean="0"/>
              <a:t>2</a:t>
            </a:r>
            <a:endParaRPr lang="en-US" sz="32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4212270" y="4813412"/>
            <a:ext cx="98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/>
              <a:t>C</a:t>
            </a:r>
            <a:r>
              <a:rPr lang="en-US" sz="3200" baseline="-25000" dirty="0" err="1" smtClean="0"/>
              <a:t>n</a:t>
            </a:r>
            <a:endParaRPr lang="en-US" sz="3200" baseline="-25000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709955" y="4076483"/>
            <a:ext cx="0" cy="419186"/>
          </a:xfrm>
          <a:prstGeom prst="line">
            <a:avLst/>
          </a:prstGeom>
          <a:ln w="38100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urved Right Arrow 26"/>
          <p:cNvSpPr/>
          <p:nvPr/>
        </p:nvSpPr>
        <p:spPr>
          <a:xfrm>
            <a:off x="2838273" y="1809695"/>
            <a:ext cx="1060347" cy="940343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Right Arrow 27"/>
          <p:cNvSpPr/>
          <p:nvPr/>
        </p:nvSpPr>
        <p:spPr>
          <a:xfrm>
            <a:off x="2547618" y="2659323"/>
            <a:ext cx="1060347" cy="947416"/>
          </a:xfrm>
          <a:prstGeom prst="curvedRightArrow">
            <a:avLst>
              <a:gd name="adj1" fmla="val 25000"/>
              <a:gd name="adj2" fmla="val 34478"/>
              <a:gd name="adj3" fmla="val 2500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90317" y="1339889"/>
            <a:ext cx="10162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flush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758679" y="2291827"/>
            <a:ext cx="21864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compaction</a:t>
            </a:r>
          </a:p>
          <a:p>
            <a:pPr algn="ctr"/>
            <a:r>
              <a:rPr lang="en-US" sz="3200" dirty="0" smtClean="0"/>
              <a:t>(minor)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236246" y="4044625"/>
            <a:ext cx="21864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compaction</a:t>
            </a:r>
          </a:p>
          <a:p>
            <a:pPr algn="ctr"/>
            <a:r>
              <a:rPr lang="en-US" sz="3200" dirty="0" smtClean="0"/>
              <a:t>(major)</a:t>
            </a:r>
            <a:endParaRPr lang="en-US" sz="3200" dirty="0"/>
          </a:p>
        </p:txBody>
      </p:sp>
      <p:sp>
        <p:nvSpPr>
          <p:cNvPr id="36" name="Curved Right Arrow 35"/>
          <p:cNvSpPr/>
          <p:nvPr/>
        </p:nvSpPr>
        <p:spPr>
          <a:xfrm>
            <a:off x="1979427" y="4426665"/>
            <a:ext cx="1060347" cy="947416"/>
          </a:xfrm>
          <a:prstGeom prst="curvedRightArrow">
            <a:avLst>
              <a:gd name="adj1" fmla="val 25000"/>
              <a:gd name="adj2" fmla="val 34478"/>
              <a:gd name="adj3" fmla="val 2500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871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4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0143" y="1651006"/>
            <a:ext cx="1814287" cy="5232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memstore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050144" y="2554855"/>
            <a:ext cx="1814286" cy="5232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HStore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0304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10739</TotalTime>
  <Words>55</Words>
  <Application>Microsoft Macintosh PowerPoint</Application>
  <PresentationFormat>On-screen Show (4:3)</PresentationFormat>
  <Paragraphs>36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Yahoo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Eshcar Hillel</dc:creator>
  <cp:lastModifiedBy>Anastasia Braginsky</cp:lastModifiedBy>
  <cp:revision>69</cp:revision>
  <cp:lastPrinted>2014-10-06T18:55:57Z</cp:lastPrinted>
  <dcterms:created xsi:type="dcterms:W3CDTF">2014-04-24T08:03:08Z</dcterms:created>
  <dcterms:modified xsi:type="dcterms:W3CDTF">2017-09-26T20:56:56Z</dcterms:modified>
</cp:coreProperties>
</file>