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995715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0867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785433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50143" y="1651006"/>
            <a:ext cx="1814287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dynamic</a:t>
            </a:r>
          </a:p>
          <a:p>
            <a:pPr algn="ctr"/>
            <a:r>
              <a:rPr lang="en-US" sz="2800" dirty="0" smtClean="0"/>
              <a:t>store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50144" y="281646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store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0885" y="272486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075542" y="442423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2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5074348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5647070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1306287" y="1778007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0302" y="1556083"/>
            <a:ext cx="753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put</a:t>
            </a:r>
            <a:endParaRPr lang="en-US" sz="3200" dirty="0"/>
          </a:p>
        </p:txBody>
      </p:sp>
      <p:sp>
        <p:nvSpPr>
          <p:cNvPr id="15" name="Curved Right Arrow 14"/>
          <p:cNvSpPr/>
          <p:nvPr/>
        </p:nvSpPr>
        <p:spPr>
          <a:xfrm>
            <a:off x="1341776" y="2276638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1330889" y="3154758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Idit Keidar</cp:lastModifiedBy>
  <cp:revision>46</cp:revision>
  <cp:lastPrinted>2014-10-06T18:55:57Z</cp:lastPrinted>
  <dcterms:created xsi:type="dcterms:W3CDTF">2014-04-24T08:03:08Z</dcterms:created>
  <dcterms:modified xsi:type="dcterms:W3CDTF">2017-09-12T15:18:52Z</dcterms:modified>
</cp:coreProperties>
</file>