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61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80" d="100"/>
          <a:sy n="180" d="100"/>
        </p:scale>
        <p:origin x="-120" y="-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E3885-AA8A-D94C-9C8E-6B5181794B7D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8F978-E55D-114A-8147-E6ECAED6F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6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8F978-E55D-114A-8147-E6ECAED6F1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27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5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9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9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4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1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1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1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1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1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D1E9-1EA1-9144-BBEF-9E786EB7675B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7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5D1E9-1EA1-9144-BBEF-9E786EB7675B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AD0F-824A-BF49-B6C7-03EF709A4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2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1832428" y="3557389"/>
            <a:ext cx="589642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27580" y="2344956"/>
            <a:ext cx="1639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memory store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622146" y="3677004"/>
            <a:ext cx="112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disk store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041342" y="1390849"/>
            <a:ext cx="1790412" cy="95410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Active buffer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17468" y="2463619"/>
            <a:ext cx="1814286" cy="95410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Snapshot</a:t>
            </a:r>
          </a:p>
          <a:p>
            <a:pPr algn="ctr"/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749053" y="2750139"/>
            <a:ext cx="892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flush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068286" y="3763829"/>
            <a:ext cx="3772637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HFile</a:t>
            </a:r>
            <a:r>
              <a:rPr lang="en-US" sz="2800" dirty="0" smtClean="0"/>
              <a:t> 1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129379" y="4366771"/>
            <a:ext cx="0" cy="419186"/>
          </a:xfrm>
          <a:prstGeom prst="line">
            <a:avLst/>
          </a:prstGeom>
          <a:ln w="38100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82798" y="4939493"/>
            <a:ext cx="3772637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HFile</a:t>
            </a:r>
            <a:r>
              <a:rPr lang="en-US" sz="2800" dirty="0" smtClean="0"/>
              <a:t> n</a:t>
            </a:r>
            <a:endParaRPr lang="en-US" sz="2800" dirty="0"/>
          </a:p>
        </p:txBody>
      </p:sp>
      <p:sp>
        <p:nvSpPr>
          <p:cNvPr id="13" name="Right Arrow 12"/>
          <p:cNvSpPr/>
          <p:nvPr/>
        </p:nvSpPr>
        <p:spPr>
          <a:xfrm>
            <a:off x="2340438" y="1505862"/>
            <a:ext cx="616858" cy="2902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27162" y="1349383"/>
            <a:ext cx="682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put</a:t>
            </a:r>
            <a:endParaRPr lang="en-US" sz="2800" dirty="0"/>
          </a:p>
        </p:txBody>
      </p:sp>
      <p:sp>
        <p:nvSpPr>
          <p:cNvPr id="15" name="Curved Right Arrow 14"/>
          <p:cNvSpPr/>
          <p:nvPr/>
        </p:nvSpPr>
        <p:spPr>
          <a:xfrm>
            <a:off x="2288286" y="2131494"/>
            <a:ext cx="568382" cy="809179"/>
          </a:xfrm>
          <a:prstGeom prst="curvedRightArrow">
            <a:avLst>
              <a:gd name="adj1" fmla="val 25000"/>
              <a:gd name="adj2" fmla="val 36202"/>
              <a:gd name="adj3" fmla="val 25000"/>
            </a:avLst>
          </a:prstGeom>
          <a:solidFill>
            <a:srgbClr val="95B3D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>
            <a:off x="2012878" y="3309645"/>
            <a:ext cx="568382" cy="809179"/>
          </a:xfrm>
          <a:prstGeom prst="curvedRightArrow">
            <a:avLst>
              <a:gd name="adj1" fmla="val 25000"/>
              <a:gd name="adj2" fmla="val 36202"/>
              <a:gd name="adj3" fmla="val 25000"/>
            </a:avLst>
          </a:prstGeom>
          <a:solidFill>
            <a:srgbClr val="95B3D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051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1241619" y="4557287"/>
            <a:ext cx="6919822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72627" y="3401302"/>
            <a:ext cx="1639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memory store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860137" y="4458166"/>
            <a:ext cx="112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disk store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547847" y="660664"/>
            <a:ext cx="2079291" cy="95410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Active segment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250424" y="4046311"/>
            <a:ext cx="892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flush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974279" y="4639049"/>
            <a:ext cx="3200400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HFile</a:t>
            </a:r>
            <a:r>
              <a:rPr lang="en-US" sz="2800" dirty="0" smtClean="0"/>
              <a:t> 1</a:t>
            </a:r>
            <a:endParaRPr lang="en-US" sz="2800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592285" y="5209418"/>
            <a:ext cx="0" cy="419186"/>
          </a:xfrm>
          <a:prstGeom prst="line">
            <a:avLst/>
          </a:prstGeom>
          <a:ln w="38100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74279" y="5699096"/>
            <a:ext cx="3200400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HFile</a:t>
            </a:r>
            <a:r>
              <a:rPr lang="en-US" sz="2800" dirty="0" smtClean="0"/>
              <a:t> n</a:t>
            </a:r>
            <a:endParaRPr lang="en-US" sz="2800" dirty="0"/>
          </a:p>
        </p:txBody>
      </p:sp>
      <p:sp>
        <p:nvSpPr>
          <p:cNvPr id="13" name="Right Arrow 12"/>
          <p:cNvSpPr/>
          <p:nvPr/>
        </p:nvSpPr>
        <p:spPr>
          <a:xfrm>
            <a:off x="1932672" y="832545"/>
            <a:ext cx="1582944" cy="2902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50424" y="683193"/>
            <a:ext cx="682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put</a:t>
            </a:r>
            <a:endParaRPr lang="en-US" sz="2800" dirty="0"/>
          </a:p>
        </p:txBody>
      </p:sp>
      <p:sp>
        <p:nvSpPr>
          <p:cNvPr id="16" name="Curved Right Arrow 15"/>
          <p:cNvSpPr/>
          <p:nvPr/>
        </p:nvSpPr>
        <p:spPr>
          <a:xfrm>
            <a:off x="2350628" y="4082667"/>
            <a:ext cx="568382" cy="809179"/>
          </a:xfrm>
          <a:prstGeom prst="curvedRightArrow">
            <a:avLst>
              <a:gd name="adj1" fmla="val 25000"/>
              <a:gd name="adj2" fmla="val 36202"/>
              <a:gd name="adj3" fmla="val 25000"/>
            </a:avLst>
          </a:prstGeom>
          <a:solidFill>
            <a:srgbClr val="95B3D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46975" y="1689780"/>
            <a:ext cx="2081035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Flat segment</a:t>
            </a:r>
            <a:endParaRPr lang="en-US" sz="28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4587492" y="2248280"/>
            <a:ext cx="0" cy="419186"/>
          </a:xfrm>
          <a:prstGeom prst="line">
            <a:avLst/>
          </a:prstGeom>
          <a:ln w="38100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rved Right Arrow 18"/>
          <p:cNvSpPr/>
          <p:nvPr/>
        </p:nvSpPr>
        <p:spPr>
          <a:xfrm>
            <a:off x="2919010" y="1365945"/>
            <a:ext cx="568382" cy="847055"/>
          </a:xfrm>
          <a:prstGeom prst="curvedRightArrow">
            <a:avLst>
              <a:gd name="adj1" fmla="val 25000"/>
              <a:gd name="adj2" fmla="val 36202"/>
              <a:gd name="adj3" fmla="val 25000"/>
            </a:avLst>
          </a:prstGeom>
          <a:solidFill>
            <a:srgbClr val="95B3D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748638" y="1677735"/>
            <a:ext cx="437599" cy="1598439"/>
          </a:xfrm>
          <a:prstGeom prst="rightBrace">
            <a:avLst>
              <a:gd name="adj1" fmla="val 3012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5400000">
            <a:off x="5797112" y="2169181"/>
            <a:ext cx="1216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pipeline</a:t>
            </a:r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250424" y="1329147"/>
            <a:ext cx="18004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in-memory</a:t>
            </a:r>
          </a:p>
          <a:p>
            <a:r>
              <a:rPr lang="en-US" sz="2800" dirty="0" smtClean="0"/>
              <a:t>flush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3546975" y="2767066"/>
            <a:ext cx="2081035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Flat segment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3547405" y="3932514"/>
            <a:ext cx="2080174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Flat segment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551199" y="3342826"/>
            <a:ext cx="2081035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Flat segment</a:t>
            </a:r>
            <a:endParaRPr lang="en-US" sz="2800" dirty="0"/>
          </a:p>
        </p:txBody>
      </p:sp>
      <p:sp>
        <p:nvSpPr>
          <p:cNvPr id="28" name="Rectangle 27"/>
          <p:cNvSpPr/>
          <p:nvPr/>
        </p:nvSpPr>
        <p:spPr>
          <a:xfrm rot="16200000" flipH="1">
            <a:off x="2440752" y="3656381"/>
            <a:ext cx="13516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snapshot</a:t>
            </a:r>
            <a:endParaRPr lang="en-US" sz="1600" b="1" dirty="0"/>
          </a:p>
        </p:txBody>
      </p:sp>
      <p:sp>
        <p:nvSpPr>
          <p:cNvPr id="6" name="Rectangle 5"/>
          <p:cNvSpPr/>
          <p:nvPr/>
        </p:nvSpPr>
        <p:spPr>
          <a:xfrm>
            <a:off x="3294943" y="3317333"/>
            <a:ext cx="2398889" cy="116118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85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4152456" y="1145972"/>
            <a:ext cx="1201236" cy="1007440"/>
          </a:xfrm>
          <a:prstGeom prst="triangl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apezoid 2"/>
          <p:cNvSpPr/>
          <p:nvPr/>
        </p:nvSpPr>
        <p:spPr>
          <a:xfrm>
            <a:off x="2749536" y="2453469"/>
            <a:ext cx="4017750" cy="3069918"/>
          </a:xfrm>
          <a:prstGeom prst="trapezoid">
            <a:avLst>
              <a:gd name="adj" fmla="val 42106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995714" y="2305522"/>
            <a:ext cx="538842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55435" y="1437806"/>
            <a:ext cx="16398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memory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495143" y="2588424"/>
            <a:ext cx="94017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disk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310370" y="1437806"/>
            <a:ext cx="98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</a:t>
            </a:r>
            <a:r>
              <a:rPr lang="en-US" sz="3200" baseline="-25000" dirty="0" smtClean="0"/>
              <a:t>0</a:t>
            </a:r>
            <a:endParaRPr lang="en-US" sz="32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16126" y="3727533"/>
            <a:ext cx="2458635" cy="6893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47537" y="3085199"/>
            <a:ext cx="1985079" cy="0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70108" y="4852445"/>
            <a:ext cx="3425035" cy="0"/>
          </a:xfrm>
          <a:prstGeom prst="line">
            <a:avLst/>
          </a:prstGeom>
          <a:ln w="952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07830" y="2363406"/>
            <a:ext cx="98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4207830" y="3019647"/>
            <a:ext cx="98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4212270" y="4813412"/>
            <a:ext cx="98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C</a:t>
            </a:r>
            <a:r>
              <a:rPr lang="en-US" sz="3200" baseline="-25000" dirty="0" err="1" smtClean="0"/>
              <a:t>n</a:t>
            </a:r>
            <a:endParaRPr lang="en-US" sz="3200" baseline="-25000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709955" y="4076483"/>
            <a:ext cx="0" cy="419186"/>
          </a:xfrm>
          <a:prstGeom prst="line">
            <a:avLst/>
          </a:prstGeom>
          <a:ln w="38100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urved Right Arrow 26"/>
          <p:cNvSpPr/>
          <p:nvPr/>
        </p:nvSpPr>
        <p:spPr>
          <a:xfrm>
            <a:off x="2838273" y="1809695"/>
            <a:ext cx="1060347" cy="940343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Right Arrow 27"/>
          <p:cNvSpPr/>
          <p:nvPr/>
        </p:nvSpPr>
        <p:spPr>
          <a:xfrm>
            <a:off x="2547618" y="2659323"/>
            <a:ext cx="1060347" cy="947416"/>
          </a:xfrm>
          <a:prstGeom prst="curvedRightArrow">
            <a:avLst>
              <a:gd name="adj1" fmla="val 25000"/>
              <a:gd name="adj2" fmla="val 34478"/>
              <a:gd name="adj3" fmla="val 250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90317" y="1339889"/>
            <a:ext cx="10162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flush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758679" y="2291827"/>
            <a:ext cx="21864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compaction</a:t>
            </a:r>
          </a:p>
          <a:p>
            <a:pPr algn="ctr"/>
            <a:r>
              <a:rPr lang="en-US" sz="3200" dirty="0" smtClean="0"/>
              <a:t>(minor)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236246" y="4044625"/>
            <a:ext cx="21864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compaction</a:t>
            </a:r>
          </a:p>
          <a:p>
            <a:pPr algn="ctr"/>
            <a:r>
              <a:rPr lang="en-US" sz="3200" dirty="0" smtClean="0"/>
              <a:t>(major)</a:t>
            </a:r>
            <a:endParaRPr lang="en-US" sz="3200" dirty="0"/>
          </a:p>
        </p:txBody>
      </p:sp>
      <p:sp>
        <p:nvSpPr>
          <p:cNvPr id="36" name="Curved Right Arrow 35"/>
          <p:cNvSpPr/>
          <p:nvPr/>
        </p:nvSpPr>
        <p:spPr>
          <a:xfrm>
            <a:off x="1979427" y="4426665"/>
            <a:ext cx="1060347" cy="947416"/>
          </a:xfrm>
          <a:prstGeom prst="curvedRightArrow">
            <a:avLst>
              <a:gd name="adj1" fmla="val 25000"/>
              <a:gd name="adj2" fmla="val 34478"/>
              <a:gd name="adj3" fmla="val 250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871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4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0143" y="1651006"/>
            <a:ext cx="1814287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memstore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050144" y="2554855"/>
            <a:ext cx="1814286" cy="5232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HStore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0304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10754</TotalTime>
  <Words>57</Words>
  <Application>Microsoft Macintosh PowerPoint</Application>
  <PresentationFormat>On-screen Show (4:3)</PresentationFormat>
  <Paragraphs>37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Yahoo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Eshcar Hillel</dc:creator>
  <cp:lastModifiedBy>Anastasia Braginsky</cp:lastModifiedBy>
  <cp:revision>71</cp:revision>
  <cp:lastPrinted>2014-10-06T18:55:57Z</cp:lastPrinted>
  <dcterms:created xsi:type="dcterms:W3CDTF">2014-04-24T08:03:08Z</dcterms:created>
  <dcterms:modified xsi:type="dcterms:W3CDTF">2017-09-27T12:38:02Z</dcterms:modified>
</cp:coreProperties>
</file>