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7"/>
    <p:restoredTop sz="94705"/>
  </p:normalViewPr>
  <p:slideViewPr>
    <p:cSldViewPr snapToGrid="0" snapToObjects="1">
      <p:cViewPr varScale="1">
        <p:scale>
          <a:sx n="110" d="100"/>
          <a:sy n="110" d="100"/>
        </p:scale>
        <p:origin x="18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B1F7-ACA5-6D43-B6D2-6FBA589B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1E06-1873-DC4D-81B7-186EC97F0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5D06-DE43-D24A-B233-AF4D0FEA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C071-B9D4-864E-918C-4CD5C772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EF0A-D066-7145-AFC7-A99F104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529-4C1E-A747-855D-B56FF44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0073-F839-EE49-AC0F-7EAC2E96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B822-B1E9-474A-8C79-3B879218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D191-97AC-5D43-83EC-8262BEA0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3D1E-E3A0-1D44-AC9C-C2E533A9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5DF1E-FB0A-A44C-B746-38E5B325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92620-2C22-C54D-B621-1D6D46CB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3A8D-D1FE-854E-A845-91D1FD46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741F-C464-0545-A656-090DF4DE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BA86-9B2F-7A45-8FDB-8DF72DEE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000-0756-7F43-A4DA-68E6076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B216-1886-2147-BBC2-194809AD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B511-547E-D04E-A80A-2811F902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413D-29B6-D744-BA04-218EFCA5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105-FABF-EC4A-A64C-B49D55D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9F30-3DEA-3B4B-82CA-F728500E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0FA0-365D-054C-B72F-9BCF45E5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57B6-6954-A240-9A3B-CA35530D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2F8B-8AE2-7C44-9E7A-07DF0F42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F13B-410F-0A4B-A57C-232EB57B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5F40-B3BB-BC41-B32D-338921F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9A4D-0705-C447-8429-87D2E4CD5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34D8-BC28-2F42-A1C6-BA16F7C2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6AF9-B040-384C-91BE-290553BE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E936-8D89-E441-BFB3-CE44554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BE55-3957-1644-8E8E-35EF5331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93C-53DB-3549-9E64-E9BF73A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1D77-FD23-4649-A392-1E017D59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4918E-C294-8646-929F-F8A9F7D7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0A5D-3F51-7A46-9604-B102009A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51C04-02FF-9443-99D1-BB9D1FC8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7A11-DDDE-D240-B623-A309E6A2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0BEA1-7A2A-0349-B99A-A84A4B5D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36CF8-599E-5E4E-A248-AA6BCA40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4D21-C7B4-4645-852D-4285140C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65EBD-9A3C-DF4C-ABFA-E4BE4A8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C92D-00FD-A943-9843-FC79577D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5C17-4E85-8841-B87A-EAB26947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EB2A0-9D6A-954A-B220-3A21845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BAD25-AB14-E444-A5CD-0E5565B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C4C6-E354-DF45-9AB1-AEB52A42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23D9-1CBC-FC41-ACAE-D624F9E6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6342-34FA-2843-91BE-1836CCC0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AEED-FF61-F345-9B15-5AABA467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5AB3-611E-7349-87EB-F5D45046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74E9-EB30-8049-AE83-6ACC111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C55F-9345-5B42-BE44-27F46360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F289-A515-1E40-B708-85088161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4F45D-EC82-9149-A883-17ED527D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B49FD-3339-0041-BE08-121C14BC4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439F-A7A1-E042-81F2-01EC4777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55A5-C32C-704F-B5D2-F5C8AFF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5F3A-6A84-604C-B10A-887F348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2AC4-6B47-0045-B379-E50455D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4CA-4C47-674C-BE30-F33595BF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912E-B677-2944-8BDF-38A418E2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3C14-27D0-1F4D-910C-DE52406B3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E9DA-FC75-E945-A156-4A0B8DC3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CFC645-7A64-1844-90D5-614704A062AF}"/>
              </a:ext>
            </a:extLst>
          </p:cNvPr>
          <p:cNvSpPr>
            <a:spLocks noChangeAspect="1"/>
          </p:cNvSpPr>
          <p:nvPr/>
        </p:nvSpPr>
        <p:spPr>
          <a:xfrm>
            <a:off x="220007" y="1466575"/>
            <a:ext cx="5308784" cy="331799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44BF-1F03-2045-A08A-141DF448A646}"/>
              </a:ext>
            </a:extLst>
          </p:cNvPr>
          <p:cNvSpPr txBox="1"/>
          <p:nvPr/>
        </p:nvSpPr>
        <p:spPr>
          <a:xfrm>
            <a:off x="1821155" y="64453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Active Segment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C7BCFCA-5E53-F54C-AE26-A2BFE9F8412A}"/>
              </a:ext>
            </a:extLst>
          </p:cNvPr>
          <p:cNvSpPr/>
          <p:nvPr/>
        </p:nvSpPr>
        <p:spPr>
          <a:xfrm>
            <a:off x="1731717" y="1754207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4A62D72-AD5E-7B4B-BE9D-5B8B206C4E3E}"/>
              </a:ext>
            </a:extLst>
          </p:cNvPr>
          <p:cNvSpPr/>
          <p:nvPr/>
        </p:nvSpPr>
        <p:spPr>
          <a:xfrm>
            <a:off x="1731717" y="2024069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0476576E-2238-0B47-A5F6-64F5ACF0D9E9}"/>
              </a:ext>
            </a:extLst>
          </p:cNvPr>
          <p:cNvSpPr/>
          <p:nvPr/>
        </p:nvSpPr>
        <p:spPr>
          <a:xfrm>
            <a:off x="1731717" y="2308215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5CD981-9EFE-7A49-9104-6D5F914C8202}"/>
              </a:ext>
            </a:extLst>
          </p:cNvPr>
          <p:cNvSpPr/>
          <p:nvPr/>
        </p:nvSpPr>
        <p:spPr>
          <a:xfrm>
            <a:off x="1731717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4C24086-FEF6-354E-BDF0-F258734265AE}"/>
              </a:ext>
            </a:extLst>
          </p:cNvPr>
          <p:cNvSpPr/>
          <p:nvPr/>
        </p:nvSpPr>
        <p:spPr>
          <a:xfrm>
            <a:off x="2163169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C818B82D-3D79-CC40-9780-FC4BAFC4FA26}"/>
              </a:ext>
            </a:extLst>
          </p:cNvPr>
          <p:cNvSpPr/>
          <p:nvPr/>
        </p:nvSpPr>
        <p:spPr>
          <a:xfrm>
            <a:off x="2594621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6C1CAE9-5C4E-E546-91DD-3691564DA6BA}"/>
              </a:ext>
            </a:extLst>
          </p:cNvPr>
          <p:cNvSpPr/>
          <p:nvPr/>
        </p:nvSpPr>
        <p:spPr>
          <a:xfrm>
            <a:off x="3026073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D3D57F1-091F-FB4B-ADA9-069F8E1017F0}"/>
              </a:ext>
            </a:extLst>
          </p:cNvPr>
          <p:cNvSpPr/>
          <p:nvPr/>
        </p:nvSpPr>
        <p:spPr>
          <a:xfrm>
            <a:off x="3457525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2C6A8B-356D-9A46-A66E-CCD5B3E4B4A7}"/>
              </a:ext>
            </a:extLst>
          </p:cNvPr>
          <p:cNvSpPr/>
          <p:nvPr/>
        </p:nvSpPr>
        <p:spPr>
          <a:xfrm>
            <a:off x="3888977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B9FE1F-C422-4A4D-AE04-8E59128DEB50}"/>
              </a:ext>
            </a:extLst>
          </p:cNvPr>
          <p:cNvSpPr/>
          <p:nvPr/>
        </p:nvSpPr>
        <p:spPr>
          <a:xfrm>
            <a:off x="2594621" y="2308215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BE9841A-72A5-D74B-89DE-C42468A93A44}"/>
              </a:ext>
            </a:extLst>
          </p:cNvPr>
          <p:cNvSpPr/>
          <p:nvPr/>
        </p:nvSpPr>
        <p:spPr>
          <a:xfrm>
            <a:off x="3457525" y="2308215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0E21E1E-8A6A-7A40-BB62-C0991C49ACCD}"/>
              </a:ext>
            </a:extLst>
          </p:cNvPr>
          <p:cNvSpPr/>
          <p:nvPr/>
        </p:nvSpPr>
        <p:spPr>
          <a:xfrm>
            <a:off x="4320429" y="1754207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224070E-13A6-4740-844F-1209DEC5EB50}"/>
              </a:ext>
            </a:extLst>
          </p:cNvPr>
          <p:cNvSpPr/>
          <p:nvPr/>
        </p:nvSpPr>
        <p:spPr>
          <a:xfrm>
            <a:off x="4320429" y="2024069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8DC23E7D-971D-6C48-9114-37811F87D8CB}"/>
              </a:ext>
            </a:extLst>
          </p:cNvPr>
          <p:cNvSpPr/>
          <p:nvPr/>
        </p:nvSpPr>
        <p:spPr>
          <a:xfrm>
            <a:off x="4320429" y="2308215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F72B572-CAB0-8243-9BD4-4B3292A3AEC3}"/>
              </a:ext>
            </a:extLst>
          </p:cNvPr>
          <p:cNvSpPr/>
          <p:nvPr/>
        </p:nvSpPr>
        <p:spPr>
          <a:xfrm>
            <a:off x="4320429" y="2562918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EB78A63-DA9E-EC48-B1C2-D7077FA1BFBB}"/>
              </a:ext>
            </a:extLst>
          </p:cNvPr>
          <p:cNvSpPr/>
          <p:nvPr/>
        </p:nvSpPr>
        <p:spPr>
          <a:xfrm>
            <a:off x="3457525" y="2024069"/>
            <a:ext cx="210312" cy="210312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1979FF-B904-E345-B269-7DF5FCDA9ACD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1942029" y="1859363"/>
            <a:ext cx="237840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5FE0CE-85BA-4546-AE6A-7BC007FB6FB2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942029" y="2129225"/>
            <a:ext cx="1515496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9477D-9995-1647-9205-3BCD2D833F4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836873" y="1964519"/>
            <a:ext cx="0" cy="5955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12C43-58E1-AB41-B8F8-52A4948107A1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836873" y="2234381"/>
            <a:ext cx="0" cy="7383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20AF34-669E-794C-A004-7637697B2BB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836873" y="2518527"/>
            <a:ext cx="0" cy="4439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459748-1351-BB49-BA74-6A1288C81A1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425585" y="1964519"/>
            <a:ext cx="0" cy="5955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EE078C-E0D2-7341-8EE9-BDFBB06319AB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>
            <a:off x="3562681" y="2234381"/>
            <a:ext cx="0" cy="7383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F0C71B-0741-1C4D-91F1-1561842E62F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425585" y="2234381"/>
            <a:ext cx="0" cy="7383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6C6105-DBAF-DC48-9428-F6D90F0A52A8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3562681" y="2518527"/>
            <a:ext cx="0" cy="4439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84052D-9A2C-EB46-8661-73967F847EDD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699777" y="2518527"/>
            <a:ext cx="0" cy="4439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87CE90-CE0D-3447-A330-F97A15733D4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4425585" y="2518527"/>
            <a:ext cx="0" cy="4439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FC02ED-52D0-D94B-B3D3-BD39AF6A937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667837" y="2129225"/>
            <a:ext cx="6525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2CFE5F-7DB7-3741-BC85-FEEDA3E8A5DC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1942029" y="2413371"/>
            <a:ext cx="6525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B94CE0-4D92-9347-A40C-C640F754A03D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2804933" y="2413371"/>
            <a:ext cx="6525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9E984-701A-B841-918D-8EA8D325693F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667837" y="2413371"/>
            <a:ext cx="6525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530EEF-082B-9F4B-916F-223DA923553E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1942029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BEE09C-1B3C-B64F-8923-0EFA214616E2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373481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D69B15-B492-6440-86D8-82FCA8AA31ED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804933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85C0E9-E33F-A541-ACE8-B9367A13A8A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3236385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B98ABA-6A5B-5140-BED6-4940A0C6C98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667837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7E1896-DB23-004B-BA65-D8F5E76BC76B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4099289" y="2668074"/>
            <a:ext cx="221140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8C6FD9-ED16-144B-98FB-1D3B10AE24B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397421" y="2773230"/>
            <a:ext cx="870904" cy="43507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34C803-0A0C-D346-8325-B5E03B3B47C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20550" y="2773230"/>
            <a:ext cx="916323" cy="43507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BC0EDB-4CC7-1548-A08F-258D7AF138A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328073" y="2773230"/>
            <a:ext cx="371704" cy="45391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9F1941-D260-C843-BCC4-48E1FD5AC68B}"/>
              </a:ext>
            </a:extLst>
          </p:cNvPr>
          <p:cNvCxnSpPr>
            <a:cxnSpLocks/>
            <a:stCxn id="24" idx="2"/>
            <a:endCxn id="152" idx="0"/>
          </p:cNvCxnSpPr>
          <p:nvPr/>
        </p:nvCxnSpPr>
        <p:spPr>
          <a:xfrm flipH="1">
            <a:off x="2887460" y="2773230"/>
            <a:ext cx="243769" cy="44020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2CDE2F-E3BB-2441-B9DB-CD4E9F5FBB7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562681" y="2773230"/>
            <a:ext cx="1047" cy="42447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4C2F0E-844C-B442-9A1F-FA05DBFDB1B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994133" y="2773230"/>
            <a:ext cx="216667" cy="42447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E6E9CB-19E6-C44A-A492-94F0F99CCD6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425585" y="2773230"/>
            <a:ext cx="642679" cy="43507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 noChangeAspect="1"/>
          </p:cNvSpPr>
          <p:nvPr/>
        </p:nvSpPr>
        <p:spPr>
          <a:xfrm>
            <a:off x="6327502" y="1464716"/>
            <a:ext cx="5308784" cy="331799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8014409" y="1986345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400" b="1" dirty="0"/>
              <a:t>Ordered array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F83E3-0C14-FB44-BAF0-E8AB90547361}"/>
              </a:ext>
            </a:extLst>
          </p:cNvPr>
          <p:cNvSpPr/>
          <p:nvPr/>
        </p:nvSpPr>
        <p:spPr>
          <a:xfrm>
            <a:off x="423040" y="3213434"/>
            <a:ext cx="4928839" cy="1358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6509397" y="3213434"/>
            <a:ext cx="4928839" cy="1358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0EAA99-CA88-4F41-B9E5-C77AB91D0EA2}"/>
              </a:ext>
            </a:extLst>
          </p:cNvPr>
          <p:cNvSpPr/>
          <p:nvPr/>
        </p:nvSpPr>
        <p:spPr>
          <a:xfrm>
            <a:off x="436440" y="1689592"/>
            <a:ext cx="4928839" cy="123202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B16EF4F-F7A3-5045-B2F2-502FCC3DD437}"/>
              </a:ext>
            </a:extLst>
          </p:cNvPr>
          <p:cNvSpPr>
            <a:spLocks noChangeAspect="1"/>
          </p:cNvSpPr>
          <p:nvPr/>
        </p:nvSpPr>
        <p:spPr>
          <a:xfrm rot="18971391">
            <a:off x="8359095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EAD6762-F5E4-5E4D-84B2-DACB9D691FCE}"/>
              </a:ext>
            </a:extLst>
          </p:cNvPr>
          <p:cNvCxnSpPr>
            <a:cxnSpLocks/>
            <a:stCxn id="212" idx="2"/>
          </p:cNvCxnSpPr>
          <p:nvPr/>
        </p:nvCxnSpPr>
        <p:spPr>
          <a:xfrm flipH="1">
            <a:off x="7505690" y="2670007"/>
            <a:ext cx="1237767" cy="52043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93965E-9518-A84E-BF0D-2129A62B67C4}"/>
              </a:ext>
            </a:extLst>
          </p:cNvPr>
          <p:cNvCxnSpPr>
            <a:cxnSpLocks/>
            <a:stCxn id="177" idx="1"/>
          </p:cNvCxnSpPr>
          <p:nvPr/>
        </p:nvCxnSpPr>
        <p:spPr>
          <a:xfrm flipH="1">
            <a:off x="7028817" y="2666382"/>
            <a:ext cx="1364640" cy="5240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09FEF21-1633-9C45-9843-161EC63C470B}"/>
              </a:ext>
            </a:extLst>
          </p:cNvPr>
          <p:cNvCxnSpPr>
            <a:cxnSpLocks/>
            <a:stCxn id="210" idx="2"/>
          </p:cNvCxnSpPr>
          <p:nvPr/>
        </p:nvCxnSpPr>
        <p:spPr>
          <a:xfrm flipH="1">
            <a:off x="8436339" y="2670007"/>
            <a:ext cx="482579" cy="53928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B9C85B4-571B-BD4B-A070-D91785DE77F1}"/>
              </a:ext>
            </a:extLst>
          </p:cNvPr>
          <p:cNvCxnSpPr>
            <a:cxnSpLocks/>
            <a:stCxn id="213" idx="1"/>
          </p:cNvCxnSpPr>
          <p:nvPr/>
        </p:nvCxnSpPr>
        <p:spPr>
          <a:xfrm flipH="1">
            <a:off x="8995727" y="2666382"/>
            <a:ext cx="99574" cy="52919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30460FD-B49A-6441-B04E-454DF3E5FF17}"/>
              </a:ext>
            </a:extLst>
          </p:cNvPr>
          <p:cNvCxnSpPr>
            <a:cxnSpLocks/>
            <a:stCxn id="216" idx="1"/>
          </p:cNvCxnSpPr>
          <p:nvPr/>
        </p:nvCxnSpPr>
        <p:spPr>
          <a:xfrm>
            <a:off x="9270762" y="2666382"/>
            <a:ext cx="266489" cy="51346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F21332-AAC5-BA48-BB5D-06FF9AD316BD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9620762" y="2670007"/>
            <a:ext cx="426830" cy="50984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77BA6-F4DD-FA46-A858-BA7895D4381B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9796222" y="2670007"/>
            <a:ext cx="927793" cy="52043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C087EB16-E519-1B4F-A135-F4D22BD9323C}"/>
              </a:ext>
            </a:extLst>
          </p:cNvPr>
          <p:cNvSpPr>
            <a:spLocks noChangeAspect="1"/>
          </p:cNvSpPr>
          <p:nvPr/>
        </p:nvSpPr>
        <p:spPr>
          <a:xfrm rot="18971391">
            <a:off x="8710017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231A0675-2A4F-3F44-9FD4-B88B20C50103}"/>
              </a:ext>
            </a:extLst>
          </p:cNvPr>
          <p:cNvSpPr>
            <a:spLocks noChangeAspect="1"/>
          </p:cNvSpPr>
          <p:nvPr/>
        </p:nvSpPr>
        <p:spPr>
          <a:xfrm rot="18971391">
            <a:off x="8885478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90FAD0A0-6D96-EE41-BEEB-7ECD114B6AC1}"/>
              </a:ext>
            </a:extLst>
          </p:cNvPr>
          <p:cNvSpPr>
            <a:spLocks noChangeAspect="1"/>
          </p:cNvSpPr>
          <p:nvPr/>
        </p:nvSpPr>
        <p:spPr>
          <a:xfrm rot="18971391">
            <a:off x="8534556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5E913281-94A1-134C-A5F0-1E8BB94FD2DD}"/>
              </a:ext>
            </a:extLst>
          </p:cNvPr>
          <p:cNvSpPr>
            <a:spLocks noChangeAspect="1"/>
          </p:cNvSpPr>
          <p:nvPr/>
        </p:nvSpPr>
        <p:spPr>
          <a:xfrm rot="18971391">
            <a:off x="9060939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:a16="http://schemas.microsoft.com/office/drawing/2014/main" id="{3B777B00-E62A-DD46-8A7C-171B83B1EAFD}"/>
              </a:ext>
            </a:extLst>
          </p:cNvPr>
          <p:cNvSpPr>
            <a:spLocks noChangeAspect="1"/>
          </p:cNvSpPr>
          <p:nvPr/>
        </p:nvSpPr>
        <p:spPr>
          <a:xfrm rot="18971391">
            <a:off x="9411861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Diamond 214">
            <a:extLst>
              <a:ext uri="{FF2B5EF4-FFF2-40B4-BE49-F238E27FC236}">
                <a16:creationId xmlns:a16="http://schemas.microsoft.com/office/drawing/2014/main" id="{5F370D92-C997-5B43-8C67-C18418B337B5}"/>
              </a:ext>
            </a:extLst>
          </p:cNvPr>
          <p:cNvSpPr>
            <a:spLocks noChangeAspect="1"/>
          </p:cNvSpPr>
          <p:nvPr/>
        </p:nvSpPr>
        <p:spPr>
          <a:xfrm rot="18971391">
            <a:off x="9587321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96822EFE-0D15-2042-BD72-30E19C13FF80}"/>
              </a:ext>
            </a:extLst>
          </p:cNvPr>
          <p:cNvSpPr>
            <a:spLocks noChangeAspect="1"/>
          </p:cNvSpPr>
          <p:nvPr/>
        </p:nvSpPr>
        <p:spPr>
          <a:xfrm rot="18971391">
            <a:off x="9236400" y="245748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6509397" y="1686701"/>
            <a:ext cx="4928839" cy="123202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FFC3D-1956-1444-9143-41A207016049}"/>
              </a:ext>
            </a:extLst>
          </p:cNvPr>
          <p:cNvSpPr txBox="1"/>
          <p:nvPr/>
        </p:nvSpPr>
        <p:spPr>
          <a:xfrm>
            <a:off x="8052474" y="637903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Flat Segment</a:t>
            </a:r>
          </a:p>
        </p:txBody>
      </p:sp>
    </p:spTree>
    <p:extLst>
      <p:ext uri="{BB962C8B-B14F-4D97-AF65-F5344CB8AC3E}">
        <p14:creationId xmlns:p14="http://schemas.microsoft.com/office/powerpoint/2010/main" val="204000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 noChangeAspect="1"/>
          </p:cNvSpPr>
          <p:nvPr/>
        </p:nvSpPr>
        <p:spPr>
          <a:xfrm>
            <a:off x="238936" y="1052121"/>
            <a:ext cx="5308784" cy="331799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1868660" y="644418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400" b="1" dirty="0"/>
              <a:t>Flat Segment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420831" y="2086048"/>
            <a:ext cx="4928839" cy="20733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B16EF4F-F7A3-5045-B2F2-502FCC3DD437}"/>
              </a:ext>
            </a:extLst>
          </p:cNvPr>
          <p:cNvSpPr/>
          <p:nvPr/>
        </p:nvSpPr>
        <p:spPr>
          <a:xfrm rot="18971391">
            <a:off x="2262959" y="1583138"/>
            <a:ext cx="210312" cy="21031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EAD6762-F5E4-5E4D-84B2-DACB9D691FCE}"/>
              </a:ext>
            </a:extLst>
          </p:cNvPr>
          <p:cNvCxnSpPr>
            <a:cxnSpLocks/>
            <a:stCxn id="212" idx="2"/>
          </p:cNvCxnSpPr>
          <p:nvPr/>
        </p:nvCxnSpPr>
        <p:spPr>
          <a:xfrm flipH="1">
            <a:off x="1417121" y="1764179"/>
            <a:ext cx="1178380" cy="534171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93965E-9518-A84E-BF0D-2129A62B67C4}"/>
              </a:ext>
            </a:extLst>
          </p:cNvPr>
          <p:cNvCxnSpPr>
            <a:cxnSpLocks/>
            <a:stCxn id="177" idx="1"/>
          </p:cNvCxnSpPr>
          <p:nvPr/>
        </p:nvCxnSpPr>
        <p:spPr>
          <a:xfrm flipH="1">
            <a:off x="940250" y="1761090"/>
            <a:ext cx="1351980" cy="537260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09FEF21-1633-9C45-9843-161EC63C470B}"/>
              </a:ext>
            </a:extLst>
          </p:cNvPr>
          <p:cNvCxnSpPr>
            <a:cxnSpLocks/>
            <a:stCxn id="210" idx="2"/>
          </p:cNvCxnSpPr>
          <p:nvPr/>
        </p:nvCxnSpPr>
        <p:spPr>
          <a:xfrm flipH="1">
            <a:off x="2347771" y="1764179"/>
            <a:ext cx="402320" cy="553019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B9C85B4-571B-BD4B-A070-D91785DE77F1}"/>
              </a:ext>
            </a:extLst>
          </p:cNvPr>
          <p:cNvCxnSpPr>
            <a:cxnSpLocks/>
            <a:stCxn id="213" idx="1"/>
          </p:cNvCxnSpPr>
          <p:nvPr/>
        </p:nvCxnSpPr>
        <p:spPr>
          <a:xfrm flipH="1">
            <a:off x="2907159" y="1761090"/>
            <a:ext cx="10628" cy="542394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30460FD-B49A-6441-B04E-454DF3E5FF17}"/>
              </a:ext>
            </a:extLst>
          </p:cNvPr>
          <p:cNvCxnSpPr>
            <a:cxnSpLocks/>
            <a:stCxn id="216" idx="1"/>
          </p:cNvCxnSpPr>
          <p:nvPr/>
        </p:nvCxnSpPr>
        <p:spPr>
          <a:xfrm>
            <a:off x="3072377" y="1761090"/>
            <a:ext cx="376308" cy="526664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F21332-AAC5-BA48-BB5D-06FF9AD316BD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3375648" y="1764179"/>
            <a:ext cx="583378" cy="523575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77BA6-F4DD-FA46-A858-BA7895D4381B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3530237" y="1764179"/>
            <a:ext cx="966312" cy="534171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C087EB16-E519-1B4F-A135-F4D22BD9323C}"/>
              </a:ext>
            </a:extLst>
          </p:cNvPr>
          <p:cNvSpPr/>
          <p:nvPr/>
        </p:nvSpPr>
        <p:spPr>
          <a:xfrm rot="18971391">
            <a:off x="2572139" y="1583138"/>
            <a:ext cx="210312" cy="21031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231A0675-2A4F-3F44-9FD4-B88B20C50103}"/>
              </a:ext>
            </a:extLst>
          </p:cNvPr>
          <p:cNvSpPr/>
          <p:nvPr/>
        </p:nvSpPr>
        <p:spPr>
          <a:xfrm rot="18971391">
            <a:off x="2726728" y="1583138"/>
            <a:ext cx="210312" cy="21031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90FAD0A0-6D96-EE41-BEEB-7ECD114B6AC1}"/>
              </a:ext>
            </a:extLst>
          </p:cNvPr>
          <p:cNvSpPr/>
          <p:nvPr/>
        </p:nvSpPr>
        <p:spPr>
          <a:xfrm rot="18971391">
            <a:off x="2417549" y="1583138"/>
            <a:ext cx="210312" cy="21031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5E913281-94A1-134C-A5F0-1E8BB94FD2DD}"/>
              </a:ext>
            </a:extLst>
          </p:cNvPr>
          <p:cNvSpPr/>
          <p:nvPr/>
        </p:nvSpPr>
        <p:spPr>
          <a:xfrm rot="18971391">
            <a:off x="2888516" y="1583138"/>
            <a:ext cx="210312" cy="21031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:a16="http://schemas.microsoft.com/office/drawing/2014/main" id="{3B777B00-E62A-DD46-8A7C-171B83B1EAFD}"/>
              </a:ext>
            </a:extLst>
          </p:cNvPr>
          <p:cNvSpPr/>
          <p:nvPr/>
        </p:nvSpPr>
        <p:spPr>
          <a:xfrm rot="18971391">
            <a:off x="3197696" y="1583138"/>
            <a:ext cx="210312" cy="21031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Diamond 214">
            <a:extLst>
              <a:ext uri="{FF2B5EF4-FFF2-40B4-BE49-F238E27FC236}">
                <a16:creationId xmlns:a16="http://schemas.microsoft.com/office/drawing/2014/main" id="{5F370D92-C997-5B43-8C67-C18418B337B5}"/>
              </a:ext>
            </a:extLst>
          </p:cNvPr>
          <p:cNvSpPr/>
          <p:nvPr/>
        </p:nvSpPr>
        <p:spPr>
          <a:xfrm rot="18971391">
            <a:off x="3352285" y="1583138"/>
            <a:ext cx="210312" cy="21031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96822EFE-0D15-2042-BD72-30E19C13FF80}"/>
              </a:ext>
            </a:extLst>
          </p:cNvPr>
          <p:cNvSpPr/>
          <p:nvPr/>
        </p:nvSpPr>
        <p:spPr>
          <a:xfrm rot="18971391">
            <a:off x="3043106" y="1583138"/>
            <a:ext cx="210312" cy="21031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420831" y="1274106"/>
            <a:ext cx="4928839" cy="8119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FEFAFF-3989-1042-8EAA-E5DCACA018D0}"/>
              </a:ext>
            </a:extLst>
          </p:cNvPr>
          <p:cNvSpPr/>
          <p:nvPr/>
        </p:nvSpPr>
        <p:spPr>
          <a:xfrm>
            <a:off x="691187" y="2287754"/>
            <a:ext cx="334537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FEB0D-6032-A349-832F-EC3591E6A5B1}"/>
              </a:ext>
            </a:extLst>
          </p:cNvPr>
          <p:cNvSpPr/>
          <p:nvPr/>
        </p:nvSpPr>
        <p:spPr>
          <a:xfrm>
            <a:off x="1270642" y="2296065"/>
            <a:ext cx="334537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700FD1-EE7C-DD40-8E58-3DA34BDA120B}"/>
              </a:ext>
            </a:extLst>
          </p:cNvPr>
          <p:cNvSpPr/>
          <p:nvPr/>
        </p:nvSpPr>
        <p:spPr>
          <a:xfrm>
            <a:off x="3260531" y="2314594"/>
            <a:ext cx="334537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928F994-91D2-DC4D-86B9-55125DCFD83D}"/>
              </a:ext>
            </a:extLst>
          </p:cNvPr>
          <p:cNvSpPr/>
          <p:nvPr/>
        </p:nvSpPr>
        <p:spPr>
          <a:xfrm>
            <a:off x="3801884" y="2314594"/>
            <a:ext cx="334537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A1265D-BD3B-BE49-A785-EC074336249E}"/>
              </a:ext>
            </a:extLst>
          </p:cNvPr>
          <p:cNvSpPr/>
          <p:nvPr/>
        </p:nvSpPr>
        <p:spPr>
          <a:xfrm>
            <a:off x="4329280" y="2314595"/>
            <a:ext cx="334537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03EFD9-C28A-C649-BB5D-C9D263880E93}"/>
              </a:ext>
            </a:extLst>
          </p:cNvPr>
          <p:cNvSpPr/>
          <p:nvPr/>
        </p:nvSpPr>
        <p:spPr>
          <a:xfrm>
            <a:off x="2727944" y="2305057"/>
            <a:ext cx="334537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B7A097-F4A7-164A-B2E4-3B826C3DE2B1}"/>
              </a:ext>
            </a:extLst>
          </p:cNvPr>
          <p:cNvSpPr/>
          <p:nvPr/>
        </p:nvSpPr>
        <p:spPr>
          <a:xfrm>
            <a:off x="2067869" y="2282744"/>
            <a:ext cx="334537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6B9A2-9B13-934E-95D6-CBB067C31582}"/>
              </a:ext>
            </a:extLst>
          </p:cNvPr>
          <p:cNvSpPr/>
          <p:nvPr/>
        </p:nvSpPr>
        <p:spPr>
          <a:xfrm>
            <a:off x="525442" y="3099696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MSLAB Chunk 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5F089D-1DDF-7842-94D0-82B709AD1D88}"/>
              </a:ext>
            </a:extLst>
          </p:cNvPr>
          <p:cNvSpPr/>
          <p:nvPr/>
        </p:nvSpPr>
        <p:spPr>
          <a:xfrm>
            <a:off x="984592" y="3635508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MSLAB Chunk 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E9D3E4-8668-9C4B-B02F-B47BC68CE989}"/>
              </a:ext>
            </a:extLst>
          </p:cNvPr>
          <p:cNvSpPr/>
          <p:nvPr/>
        </p:nvSpPr>
        <p:spPr>
          <a:xfrm>
            <a:off x="4241032" y="3099695"/>
            <a:ext cx="1037063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POJO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499D3E4-3EB3-604A-BD9D-FA0616AE6956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16200000" flipH="1">
            <a:off x="1350416" y="2119179"/>
            <a:ext cx="488557" cy="147247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7465C3C9-208D-2E42-A8B0-AEE753CB50B1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 rot="16200000" flipH="1">
            <a:off x="3591762" y="1931892"/>
            <a:ext cx="471253" cy="186435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40D4372-C844-DB44-A80F-7C7C12D3FDCE}"/>
              </a:ext>
            </a:extLst>
          </p:cNvPr>
          <p:cNvCxnSpPr>
            <a:cxnSpLocks/>
            <a:stCxn id="71" idx="4"/>
            <a:endCxn id="77" idx="0"/>
          </p:cNvCxnSpPr>
          <p:nvPr/>
        </p:nvCxnSpPr>
        <p:spPr>
          <a:xfrm rot="16200000" flipH="1">
            <a:off x="1617622" y="2439738"/>
            <a:ext cx="1016058" cy="137548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EF77D05-DF05-4247-AA54-C1EFCD3D5A13}"/>
              </a:ext>
            </a:extLst>
          </p:cNvPr>
          <p:cNvSpPr>
            <a:spLocks noChangeAspect="1"/>
          </p:cNvSpPr>
          <p:nvPr/>
        </p:nvSpPr>
        <p:spPr>
          <a:xfrm>
            <a:off x="6160170" y="1052121"/>
            <a:ext cx="5308784" cy="331799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2C2853-ECBA-454C-844D-64266B647B4E}"/>
              </a:ext>
            </a:extLst>
          </p:cNvPr>
          <p:cNvSpPr txBox="1"/>
          <p:nvPr/>
        </p:nvSpPr>
        <p:spPr>
          <a:xfrm>
            <a:off x="7789894" y="644418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400" b="1" dirty="0"/>
              <a:t>Serialized Segment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D4287F-F1C3-C44E-AE76-E0B3CD1BB5CA}"/>
              </a:ext>
            </a:extLst>
          </p:cNvPr>
          <p:cNvSpPr/>
          <p:nvPr/>
        </p:nvSpPr>
        <p:spPr>
          <a:xfrm>
            <a:off x="6342065" y="2086048"/>
            <a:ext cx="4928839" cy="20733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89C9A13-938B-C54A-9471-4BF1F1EF93D8}"/>
              </a:ext>
            </a:extLst>
          </p:cNvPr>
          <p:cNvSpPr/>
          <p:nvPr/>
        </p:nvSpPr>
        <p:spPr>
          <a:xfrm>
            <a:off x="6342065" y="1274106"/>
            <a:ext cx="4928839" cy="8119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5A3F2D-8CA9-D748-8345-797163CD1741}"/>
              </a:ext>
            </a:extLst>
          </p:cNvPr>
          <p:cNvSpPr/>
          <p:nvPr/>
        </p:nvSpPr>
        <p:spPr>
          <a:xfrm>
            <a:off x="6446676" y="3099696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MSLAB Chunk A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7B5C3-A176-3E47-A2B1-CCFECA6FEF68}"/>
              </a:ext>
            </a:extLst>
          </p:cNvPr>
          <p:cNvSpPr/>
          <p:nvPr/>
        </p:nvSpPr>
        <p:spPr>
          <a:xfrm>
            <a:off x="6977266" y="3635508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MSLAB Chunk B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7A466155-56A4-1B41-96C2-3D312C67BA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27165" y="2409743"/>
            <a:ext cx="1731590" cy="7199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812FFA94-BB8C-8E42-9365-27B95DD4CAB5}"/>
              </a:ext>
            </a:extLst>
          </p:cNvPr>
          <p:cNvCxnSpPr>
            <a:cxnSpLocks/>
            <a:stCxn id="155" idx="2"/>
            <a:endCxn id="85" idx="0"/>
          </p:cNvCxnSpPr>
          <p:nvPr/>
        </p:nvCxnSpPr>
        <p:spPr>
          <a:xfrm rot="5400000">
            <a:off x="7930106" y="849392"/>
            <a:ext cx="1276356" cy="32528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562F70C8-9530-4B43-AC2B-168D45B7580E}"/>
              </a:ext>
            </a:extLst>
          </p:cNvPr>
          <p:cNvCxnSpPr>
            <a:cxnSpLocks/>
            <a:endCxn id="114" idx="0"/>
          </p:cNvCxnSpPr>
          <p:nvPr/>
        </p:nvCxnSpPr>
        <p:spPr>
          <a:xfrm rot="5400000">
            <a:off x="8485796" y="2223307"/>
            <a:ext cx="1732471" cy="10919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5D3EA1DF-AD7B-4C41-BCC3-BA8836A8CC73}"/>
              </a:ext>
            </a:extLst>
          </p:cNvPr>
          <p:cNvCxnSpPr>
            <a:cxnSpLocks/>
            <a:stCxn id="76" idx="4"/>
          </p:cNvCxnSpPr>
          <p:nvPr/>
        </p:nvCxnSpPr>
        <p:spPr>
          <a:xfrm rot="16200000" flipH="1">
            <a:off x="2361069" y="2480197"/>
            <a:ext cx="493567" cy="74542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2D89393C-562E-BA44-8026-76BCAC596B37}"/>
              </a:ext>
            </a:extLst>
          </p:cNvPr>
          <p:cNvCxnSpPr>
            <a:cxnSpLocks/>
            <a:stCxn id="72" idx="4"/>
          </p:cNvCxnSpPr>
          <p:nvPr/>
        </p:nvCxnSpPr>
        <p:spPr>
          <a:xfrm rot="16200000" flipH="1">
            <a:off x="2929036" y="3136743"/>
            <a:ext cx="997531" cy="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F12B126-BE83-DE42-BF9F-D4E9275DABD0}"/>
              </a:ext>
            </a:extLst>
          </p:cNvPr>
          <p:cNvSpPr/>
          <p:nvPr/>
        </p:nvSpPr>
        <p:spPr>
          <a:xfrm>
            <a:off x="7346323" y="1429293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MSLAB Chunk 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5461C1-E28A-514F-91EF-A56A212922F9}"/>
              </a:ext>
            </a:extLst>
          </p:cNvPr>
          <p:cNvCxnSpPr/>
          <p:nvPr/>
        </p:nvCxnSpPr>
        <p:spPr>
          <a:xfrm>
            <a:off x="10057655" y="13830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095D42-C5D4-5F4A-AD8F-A8A5F8A74B0D}"/>
              </a:ext>
            </a:extLst>
          </p:cNvPr>
          <p:cNvCxnSpPr/>
          <p:nvPr/>
        </p:nvCxnSpPr>
        <p:spPr>
          <a:xfrm>
            <a:off x="10352930" y="137821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D496480-1971-084B-B4D4-3987A5252EA6}"/>
              </a:ext>
            </a:extLst>
          </p:cNvPr>
          <p:cNvCxnSpPr/>
          <p:nvPr/>
        </p:nvCxnSpPr>
        <p:spPr>
          <a:xfrm>
            <a:off x="9433767" y="13959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D9E27AF-134F-344B-A840-F0E6F8C79312}"/>
              </a:ext>
            </a:extLst>
          </p:cNvPr>
          <p:cNvCxnSpPr/>
          <p:nvPr/>
        </p:nvCxnSpPr>
        <p:spPr>
          <a:xfrm>
            <a:off x="9747876" y="13504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8E2DBE6-4CDC-B24D-9BFD-933A32606249}"/>
              </a:ext>
            </a:extLst>
          </p:cNvPr>
          <p:cNvCxnSpPr/>
          <p:nvPr/>
        </p:nvCxnSpPr>
        <p:spPr>
          <a:xfrm>
            <a:off x="10680797" y="14007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D0F2095B-BF02-2B4C-98AB-E20AFBC65046}"/>
              </a:ext>
            </a:extLst>
          </p:cNvPr>
          <p:cNvCxnSpPr>
            <a:cxnSpLocks/>
            <a:stCxn id="73" idx="4"/>
          </p:cNvCxnSpPr>
          <p:nvPr/>
        </p:nvCxnSpPr>
        <p:spPr>
          <a:xfrm rot="5400000">
            <a:off x="3654663" y="2785203"/>
            <a:ext cx="461715" cy="1672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7FA7132A-69EB-264B-8F97-F6A4DFA5A6A4}"/>
              </a:ext>
            </a:extLst>
          </p:cNvPr>
          <p:cNvCxnSpPr>
            <a:cxnSpLocks/>
            <a:stCxn id="74" idx="4"/>
          </p:cNvCxnSpPr>
          <p:nvPr/>
        </p:nvCxnSpPr>
        <p:spPr>
          <a:xfrm rot="5400000">
            <a:off x="3870027" y="3008986"/>
            <a:ext cx="997528" cy="2555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C2E17DF-FEB8-2449-AC56-49173E926328}"/>
              </a:ext>
            </a:extLst>
          </p:cNvPr>
          <p:cNvSpPr/>
          <p:nvPr/>
        </p:nvSpPr>
        <p:spPr>
          <a:xfrm>
            <a:off x="6731643" y="3113970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A3FEF5-60AB-7846-B9DD-319930E49032}"/>
              </a:ext>
            </a:extLst>
          </p:cNvPr>
          <p:cNvSpPr/>
          <p:nvPr/>
        </p:nvSpPr>
        <p:spPr>
          <a:xfrm>
            <a:off x="9984443" y="1494714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07249CEF-1733-584A-81B4-523690F1818A}"/>
              </a:ext>
            </a:extLst>
          </p:cNvPr>
          <p:cNvCxnSpPr>
            <a:cxnSpLocks/>
            <a:stCxn id="158" idx="2"/>
            <a:endCxn id="113" idx="0"/>
          </p:cNvCxnSpPr>
          <p:nvPr/>
        </p:nvCxnSpPr>
        <p:spPr>
          <a:xfrm rot="5400000">
            <a:off x="8766215" y="1347371"/>
            <a:ext cx="1238276" cy="226637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3AD9244-6065-1E4D-A3FA-1CE6DA76C45C}"/>
              </a:ext>
            </a:extLst>
          </p:cNvPr>
          <p:cNvSpPr/>
          <p:nvPr/>
        </p:nvSpPr>
        <p:spPr>
          <a:xfrm>
            <a:off x="10308299" y="1518520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40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明朝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Anastasia Braginsky</dc:creator>
  <cp:lastModifiedBy> Anastasia Braginsky</cp:lastModifiedBy>
  <cp:revision>9</cp:revision>
  <cp:lastPrinted>2018-02-28T10:30:54Z</cp:lastPrinted>
  <dcterms:created xsi:type="dcterms:W3CDTF">2018-02-27T15:07:36Z</dcterms:created>
  <dcterms:modified xsi:type="dcterms:W3CDTF">2018-02-28T14:31:06Z</dcterms:modified>
</cp:coreProperties>
</file>