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E3885-AA8A-D94C-9C8E-6B5181794B7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8F978-E55D-114A-8147-E6ECAED6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8F978-E55D-114A-8147-E6ECAED6F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D1E9-1EA1-9144-BBEF-9E786EB7675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832428" y="3557389"/>
            <a:ext cx="58964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27580" y="2344956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22146" y="3677004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1342" y="1390849"/>
            <a:ext cx="1790412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dynamic</a:t>
            </a:r>
          </a:p>
          <a:p>
            <a:pPr algn="ctr"/>
            <a:r>
              <a:rPr lang="en-US" sz="2800" dirty="0" smtClean="0"/>
              <a:t>store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17468" y="2463619"/>
            <a:ext cx="1814286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</a:t>
            </a:r>
            <a:r>
              <a:rPr lang="en-US" sz="2800" dirty="0" smtClean="0"/>
              <a:t>mmutable store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64609" y="2761155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8286" y="3763829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file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129379" y="4366771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2798" y="4939493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file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2340438" y="1505862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162" y="1349383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5" name="Curved Right Arrow 14"/>
          <p:cNvSpPr/>
          <p:nvPr/>
        </p:nvSpPr>
        <p:spPr>
          <a:xfrm>
            <a:off x="2288286" y="2131494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2012878" y="3309645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995715" y="4246823"/>
            <a:ext cx="58964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0867" y="3034390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785433" y="4366438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84294" y="1034144"/>
            <a:ext cx="181428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84295" y="2943466"/>
            <a:ext cx="181428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store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37608" y="3486875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82798" y="4453263"/>
            <a:ext cx="383177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file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009574" y="5110634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2799" y="5647070"/>
            <a:ext cx="383177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file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2340438" y="1016001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7608" y="866649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6" name="Curved Right Arrow 15"/>
          <p:cNvSpPr/>
          <p:nvPr/>
        </p:nvSpPr>
        <p:spPr>
          <a:xfrm>
            <a:off x="2365040" y="3844192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3408" y="1753284"/>
            <a:ext cx="181428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store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973422" y="2349210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rved Right Arrow 18"/>
          <p:cNvSpPr/>
          <p:nvPr/>
        </p:nvSpPr>
        <p:spPr>
          <a:xfrm>
            <a:off x="2388914" y="1365945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6279" y="3582582"/>
            <a:ext cx="181428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store</a:t>
            </a:r>
            <a:endParaRPr lang="en-US" sz="2800" dirty="0"/>
          </a:p>
        </p:txBody>
      </p:sp>
      <p:sp>
        <p:nvSpPr>
          <p:cNvPr id="7" name="Right Brace 6"/>
          <p:cNvSpPr/>
          <p:nvPr/>
        </p:nvSpPr>
        <p:spPr>
          <a:xfrm>
            <a:off x="4989296" y="1753284"/>
            <a:ext cx="671280" cy="17134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5223348" y="2305316"/>
            <a:ext cx="1355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pipeline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37608" y="2166792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in-memory</a:t>
            </a:r>
          </a:p>
          <a:p>
            <a:r>
              <a:rPr lang="en-US" sz="2800" dirty="0" smtClean="0"/>
              <a:t>flush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18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152456" y="1145972"/>
            <a:ext cx="1201236" cy="1007440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749536" y="2453469"/>
            <a:ext cx="4017750" cy="3069918"/>
          </a:xfrm>
          <a:prstGeom prst="trapezoid">
            <a:avLst>
              <a:gd name="adj" fmla="val 421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95714" y="2305522"/>
            <a:ext cx="53884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435" y="1437806"/>
            <a:ext cx="1639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95143" y="2588424"/>
            <a:ext cx="9401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10370" y="14378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16126" y="3727533"/>
            <a:ext cx="2458635" cy="6893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7537" y="3085199"/>
            <a:ext cx="1985079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0108" y="4852445"/>
            <a:ext cx="3425035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7830" y="23634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07830" y="3019647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2270" y="4813412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</a:t>
            </a:r>
            <a:r>
              <a:rPr lang="en-US" sz="3200" baseline="-25000" dirty="0" err="1" smtClean="0"/>
              <a:t>n</a:t>
            </a:r>
            <a:endParaRPr lang="en-US" sz="32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709955" y="4076483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>
          <a:xfrm>
            <a:off x="2838273" y="1809695"/>
            <a:ext cx="1060347" cy="94034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2547618" y="2659323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17" y="1339889"/>
            <a:ext cx="10162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flush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58679" y="2291827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(minor)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246" y="4044625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(major)</a:t>
            </a:r>
            <a:endParaRPr lang="en-US" sz="3200" dirty="0"/>
          </a:p>
        </p:txBody>
      </p:sp>
      <p:sp>
        <p:nvSpPr>
          <p:cNvPr id="36" name="Curved Right Arrow 35"/>
          <p:cNvSpPr/>
          <p:nvPr/>
        </p:nvSpPr>
        <p:spPr>
          <a:xfrm>
            <a:off x="1979427" y="4426665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143" y="1651006"/>
            <a:ext cx="181428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memstore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50144" y="2554855"/>
            <a:ext cx="181428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30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10717</TotalTime>
  <Words>54</Words>
  <Application>Microsoft Macintosh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Yahoo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Eshcar Hillel</dc:creator>
  <cp:lastModifiedBy>Idit Keidar</cp:lastModifiedBy>
  <cp:revision>61</cp:revision>
  <cp:lastPrinted>2014-10-06T18:55:57Z</cp:lastPrinted>
  <dcterms:created xsi:type="dcterms:W3CDTF">2014-04-24T08:03:08Z</dcterms:created>
  <dcterms:modified xsi:type="dcterms:W3CDTF">2017-09-17T14:38:41Z</dcterms:modified>
</cp:coreProperties>
</file>