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E3885-AA8A-D94C-9C8E-6B5181794B7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8F978-E55D-114A-8147-E6ECAED6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D1E9-1EA1-9144-BBEF-9E786EB7675B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093896" y="5215013"/>
            <a:ext cx="7981736" cy="243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75092" y="4065120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93340" y="5236680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47846" y="170302"/>
            <a:ext cx="2551948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</a:t>
            </a:r>
            <a:r>
              <a:rPr lang="en-US" sz="2800" dirty="0" smtClean="0"/>
              <a:t>segment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17086" y="4693286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974279" y="5357000"/>
            <a:ext cx="3543492" cy="523220"/>
          </a:xfrm>
          <a:prstGeom prst="rect">
            <a:avLst/>
          </a:prstGeom>
          <a:solidFill>
            <a:srgbClr val="8EB4E3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741703" y="5824594"/>
            <a:ext cx="4322" cy="296180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4279" y="6176400"/>
            <a:ext cx="3543492" cy="523220"/>
          </a:xfrm>
          <a:prstGeom prst="rect">
            <a:avLst/>
          </a:prstGeom>
          <a:solidFill>
            <a:srgbClr val="8EB4E3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2179176" y="193847"/>
            <a:ext cx="1300153" cy="327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7086" y="44495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6" name="Curved Right Arrow 15"/>
          <p:cNvSpPr/>
          <p:nvPr/>
        </p:nvSpPr>
        <p:spPr>
          <a:xfrm>
            <a:off x="2223626" y="4348117"/>
            <a:ext cx="623651" cy="1317706"/>
          </a:xfrm>
          <a:prstGeom prst="curvedRightArrow">
            <a:avLst>
              <a:gd name="adj1" fmla="val 29561"/>
              <a:gd name="adj2" fmla="val 56770"/>
              <a:gd name="adj3" fmla="val 27909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46974" y="985184"/>
            <a:ext cx="255288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537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 1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741703" y="1549394"/>
            <a:ext cx="0" cy="255869"/>
          </a:xfrm>
          <a:prstGeom prst="line">
            <a:avLst/>
          </a:prstGeom>
          <a:ln w="38100" cmpd="sng">
            <a:solidFill>
              <a:srgbClr val="953735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6199954" y="985185"/>
            <a:ext cx="305146" cy="2465542"/>
          </a:xfrm>
          <a:prstGeom prst="rightBrace">
            <a:avLst>
              <a:gd name="adj1" fmla="val 3012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095280" y="1962255"/>
            <a:ext cx="1388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pipeline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7086" y="669455"/>
            <a:ext cx="21485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in-memory</a:t>
            </a:r>
          </a:p>
          <a:p>
            <a:r>
              <a:rPr lang="en-US" sz="2800" dirty="0" smtClean="0"/>
              <a:t>flush (flatten)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546974" y="1871399"/>
            <a:ext cx="255288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537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 </a:t>
            </a:r>
            <a:r>
              <a:rPr lang="en-US" sz="2800" i="1" dirty="0" smtClean="0"/>
              <a:t>S-1</a:t>
            </a:r>
            <a:endParaRPr lang="en-US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47404" y="4177209"/>
            <a:ext cx="255242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</a:t>
            </a:r>
            <a:r>
              <a:rPr lang="en-US" sz="2800" dirty="0" smtClean="0"/>
              <a:t>segment</a:t>
            </a:r>
          </a:p>
          <a:p>
            <a:pPr algn="ctr"/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51199" y="3569378"/>
            <a:ext cx="254833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sp>
        <p:nvSpPr>
          <p:cNvPr id="27" name="Right Brace 26"/>
          <p:cNvSpPr/>
          <p:nvPr/>
        </p:nvSpPr>
        <p:spPr>
          <a:xfrm>
            <a:off x="6210551" y="3569378"/>
            <a:ext cx="304322" cy="1540185"/>
          </a:xfrm>
          <a:prstGeom prst="rightBrace">
            <a:avLst>
              <a:gd name="adj1" fmla="val 3012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5944807" y="4074356"/>
            <a:ext cx="1689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snapshot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>
            <a:off x="6199954" y="171525"/>
            <a:ext cx="304322" cy="684578"/>
          </a:xfrm>
          <a:prstGeom prst="rightBrace">
            <a:avLst>
              <a:gd name="adj1" fmla="val 3012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14873" y="257946"/>
            <a:ext cx="167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fraction </a:t>
            </a:r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51054" y="2496620"/>
            <a:ext cx="2552889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537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merged flat segment</a:t>
            </a:r>
            <a:endParaRPr lang="en-US" sz="2800" i="1" dirty="0"/>
          </a:p>
        </p:txBody>
      </p:sp>
      <p:sp>
        <p:nvSpPr>
          <p:cNvPr id="31" name="Curved Right Arrow 30"/>
          <p:cNvSpPr/>
          <p:nvPr/>
        </p:nvSpPr>
        <p:spPr>
          <a:xfrm rot="20875469">
            <a:off x="2770689" y="1860889"/>
            <a:ext cx="478279" cy="1265572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7086" y="2129834"/>
            <a:ext cx="1903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in-memory</a:t>
            </a:r>
          </a:p>
          <a:p>
            <a:r>
              <a:rPr lang="en-US" sz="2800" dirty="0" smtClean="0"/>
              <a:t>compaction </a:t>
            </a:r>
            <a:br>
              <a:rPr lang="en-US" sz="2800" dirty="0" smtClean="0"/>
            </a:br>
            <a:r>
              <a:rPr lang="en-US" sz="2800" dirty="0" smtClean="0"/>
              <a:t>(merge)</a:t>
            </a:r>
            <a:endParaRPr lang="en-US" sz="2800" dirty="0"/>
          </a:p>
        </p:txBody>
      </p:sp>
      <p:sp>
        <p:nvSpPr>
          <p:cNvPr id="34" name="Right Brace 33"/>
          <p:cNvSpPr/>
          <p:nvPr/>
        </p:nvSpPr>
        <p:spPr>
          <a:xfrm flipH="1">
            <a:off x="3181200" y="985185"/>
            <a:ext cx="291614" cy="1746274"/>
          </a:xfrm>
          <a:prstGeom prst="rightBrace">
            <a:avLst>
              <a:gd name="adj1" fmla="val 3012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>
            <a:off x="2919010" y="568640"/>
            <a:ext cx="568382" cy="803424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 flipH="1">
            <a:off x="3178445" y="3514829"/>
            <a:ext cx="291614" cy="1612354"/>
          </a:xfrm>
          <a:prstGeom prst="rightBrace">
            <a:avLst>
              <a:gd name="adj1" fmla="val 30123"/>
              <a:gd name="adj2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8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2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10795</TotalTime>
  <Words>42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 Inc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Eshcar Hillel</dc:creator>
  <cp:keywords/>
  <dc:description/>
  <cp:lastModifiedBy>Idit Keidar</cp:lastModifiedBy>
  <cp:revision>89</cp:revision>
  <cp:lastPrinted>2014-10-06T18:55:57Z</cp:lastPrinted>
  <dcterms:created xsi:type="dcterms:W3CDTF">2014-04-24T08:03:08Z</dcterms:created>
  <dcterms:modified xsi:type="dcterms:W3CDTF">2017-12-12T14:54:49Z</dcterms:modified>
  <cp:category/>
</cp:coreProperties>
</file>