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7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B75F-C9A1-2042-8F04-68C06F63F9D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2740791" y="2445431"/>
            <a:ext cx="3670683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serialized segment</a:t>
            </a:r>
          </a:p>
          <a:p>
            <a:pPr algn="ctr"/>
            <a:endParaRPr lang="en-US" sz="2800" dirty="0"/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H="1">
            <a:off x="3767380" y="3313711"/>
            <a:ext cx="284881" cy="1001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endCxn id="27" idx="0"/>
          </p:cNvCxnSpPr>
          <p:nvPr/>
        </p:nvCxnSpPr>
        <p:spPr>
          <a:xfrm>
            <a:off x="4096987" y="3313711"/>
            <a:ext cx="983132" cy="1001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37979"/>
              </p:ext>
            </p:extLst>
          </p:nvPr>
        </p:nvGraphicFramePr>
        <p:xfrm>
          <a:off x="2829554" y="2942871"/>
          <a:ext cx="3452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3068281" y="4314949"/>
            <a:ext cx="1112269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82045" y="4314949"/>
            <a:ext cx="196456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20181" y="4314949"/>
            <a:ext cx="691987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                                                …              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20181" y="3757872"/>
            <a:ext cx="1054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</a:rPr>
              <a:t>mslab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5E0C6-206C-1E41-9A9D-F492D3AA49D4}"/>
              </a:ext>
            </a:extLst>
          </p:cNvPr>
          <p:cNvSpPr/>
          <p:nvPr/>
        </p:nvSpPr>
        <p:spPr>
          <a:xfrm>
            <a:off x="1620181" y="2480065"/>
            <a:ext cx="1054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</a:rPr>
              <a:t>mslab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4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Microsoft Office User</cp:lastModifiedBy>
  <cp:revision>19</cp:revision>
  <cp:lastPrinted>2018-02-21T13:18:24Z</cp:lastPrinted>
  <dcterms:created xsi:type="dcterms:W3CDTF">2017-12-12T15:26:07Z</dcterms:created>
  <dcterms:modified xsi:type="dcterms:W3CDTF">2018-02-21T14:48:07Z</dcterms:modified>
  <cp:category/>
</cp:coreProperties>
</file>