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705"/>
  </p:normalViewPr>
  <p:slideViewPr>
    <p:cSldViewPr snapToGrid="0" snapToObjects="1">
      <p:cViewPr varScale="1">
        <p:scale>
          <a:sx n="115" d="100"/>
          <a:sy n="115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B1F7-ACA5-6D43-B6D2-6FBA589B8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F1E06-1873-DC4D-81B7-186EC97F0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35D06-DE43-D24A-B233-AF4D0FEA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2C071-B9D4-864E-918C-4CD5C772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3EF0A-D066-7145-AFC7-A99F1043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4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B529-4C1E-A747-855D-B56FF44D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70073-F839-EE49-AC0F-7EAC2E96C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8B822-B1E9-474A-8C79-3B879218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3D191-97AC-5D43-83EC-8262BEA0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23D1E-E3A0-1D44-AC9C-C2E533A9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1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5DF1E-FB0A-A44C-B746-38E5B3254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92620-2C22-C54D-B621-1D6D46CB2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43A8D-D1FE-854E-A845-91D1FD46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5741F-C464-0545-A656-090DF4DE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2BA86-9B2F-7A45-8FDB-8DF72DEE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3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A000-0756-7F43-A4DA-68E60769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B216-1886-2147-BBC2-194809AD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8B511-547E-D04E-A80A-2811F902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E413D-29B6-D744-BA04-218EFCA5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D105-FABF-EC4A-A64C-B49D55DE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9F30-3DEA-3B4B-82CA-F728500E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10FA0-365D-054C-B72F-9BCF45E5C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957B6-6954-A240-9A3B-CA35530D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F2F8B-8AE2-7C44-9E7A-07DF0F42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5F13B-410F-0A4B-A57C-232EB57B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5F40-B3BB-BC41-B32D-338921F4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E9A4D-0705-C447-8429-87D2E4CD5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334D8-BC28-2F42-A1C6-BA16F7C28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46AF9-B040-384C-91BE-290553BE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3E936-8D89-E441-BFB3-CE44554B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7BE55-3957-1644-8E8E-35EF5331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3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293C-53DB-3549-9E64-E9BF73A7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11D77-FD23-4649-A392-1E017D598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4918E-C294-8646-929F-F8A9F7D7E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80A5D-3F51-7A46-9604-B102009AF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51C04-02FF-9443-99D1-BB9D1FC87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37A11-DDDE-D240-B623-A309E6A2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3/2/18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0BEA1-7A2A-0349-B99A-A84A4B5D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36CF8-599E-5E4E-A248-AA6BCA40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6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4D21-C7B4-4645-852D-4285140C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65EBD-9A3C-DF4C-ABFA-E4BE4A8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3/2/18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8C92D-00FD-A943-9843-FC79577D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B5C17-4E85-8841-B87A-EAB26947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3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EB2A0-9D6A-954A-B220-3A21845D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3/2/18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BAD25-AB14-E444-A5CD-0E5565B6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DC4C6-E354-DF45-9AB1-AEB52A42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8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23D9-1CBC-FC41-ACAE-D624F9E6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66342-34FA-2843-91BE-1836CCC01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EAEED-FF61-F345-9B15-5AABA4678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55AB3-611E-7349-87EB-F5D45046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E74E9-EB30-8049-AE83-6ACC111E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8C55F-9345-5B42-BE44-27F46360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2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F289-A515-1E40-B708-85088161C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4F45D-EC82-9149-A883-17ED527D8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B49FD-3339-0041-BE08-121C14BC4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4439F-A7A1-E042-81F2-01EC4777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655A5-C32C-704F-B5D2-F5C8AFFA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35F3A-6A84-604C-B10A-887F348E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2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22AC4-6B47-0045-B379-E50455D5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E14CA-4C47-674C-BE30-F33595BF5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F912E-B677-2944-8BDF-38A418E26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4018F-7DFE-E045-B317-7619DD957578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33C14-27D0-1F4D-910C-DE52406B3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EE9DA-FC75-E945-A156-4A0B8DC35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7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ACFC645-7A64-1844-90D5-614704A062AF}"/>
              </a:ext>
            </a:extLst>
          </p:cNvPr>
          <p:cNvSpPr>
            <a:spLocks/>
          </p:cNvSpPr>
          <p:nvPr/>
        </p:nvSpPr>
        <p:spPr>
          <a:xfrm>
            <a:off x="220007" y="1466575"/>
            <a:ext cx="5308784" cy="4297680"/>
          </a:xfrm>
          <a:prstGeom prst="roundRect">
            <a:avLst/>
          </a:prstGeom>
          <a:noFill/>
          <a:ln w="28575">
            <a:solidFill>
              <a:srgbClr val="002060">
                <a:alpha val="70000"/>
              </a:srgb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144BF-1F03-2045-A08A-141DF448A646}"/>
              </a:ext>
            </a:extLst>
          </p:cNvPr>
          <p:cNvSpPr txBox="1"/>
          <p:nvPr/>
        </p:nvSpPr>
        <p:spPr>
          <a:xfrm>
            <a:off x="1821155" y="644530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4400" dirty="0"/>
              <a:t>Active Segment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1C7BCFCA-5E53-F54C-AE26-A2BFE9F8412A}"/>
              </a:ext>
            </a:extLst>
          </p:cNvPr>
          <p:cNvSpPr>
            <a:spLocks/>
          </p:cNvSpPr>
          <p:nvPr/>
        </p:nvSpPr>
        <p:spPr>
          <a:xfrm>
            <a:off x="1731717" y="1754207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E4A62D72-AD5E-7B4B-BE9D-5B8B206C4E3E}"/>
              </a:ext>
            </a:extLst>
          </p:cNvPr>
          <p:cNvSpPr>
            <a:spLocks/>
          </p:cNvSpPr>
          <p:nvPr/>
        </p:nvSpPr>
        <p:spPr>
          <a:xfrm>
            <a:off x="1731717" y="2116669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0476576E-2238-0B47-A5F6-64F5ACF0D9E9}"/>
              </a:ext>
            </a:extLst>
          </p:cNvPr>
          <p:cNvSpPr>
            <a:spLocks/>
          </p:cNvSpPr>
          <p:nvPr/>
        </p:nvSpPr>
        <p:spPr>
          <a:xfrm>
            <a:off x="1731717" y="2470265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1C5CD981-9EFE-7A49-9104-6D5F914C8202}"/>
              </a:ext>
            </a:extLst>
          </p:cNvPr>
          <p:cNvSpPr>
            <a:spLocks/>
          </p:cNvSpPr>
          <p:nvPr/>
        </p:nvSpPr>
        <p:spPr>
          <a:xfrm>
            <a:off x="1731717" y="2829143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A4C24086-FEF6-354E-BDF0-F258734265AE}"/>
              </a:ext>
            </a:extLst>
          </p:cNvPr>
          <p:cNvSpPr>
            <a:spLocks/>
          </p:cNvSpPr>
          <p:nvPr/>
        </p:nvSpPr>
        <p:spPr>
          <a:xfrm>
            <a:off x="2163169" y="2829143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C818B82D-3D79-CC40-9780-FC4BAFC4FA26}"/>
              </a:ext>
            </a:extLst>
          </p:cNvPr>
          <p:cNvSpPr>
            <a:spLocks/>
          </p:cNvSpPr>
          <p:nvPr/>
        </p:nvSpPr>
        <p:spPr>
          <a:xfrm>
            <a:off x="2594621" y="2829143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A6C1CAE9-5C4E-E546-91DD-3691564DA6BA}"/>
              </a:ext>
            </a:extLst>
          </p:cNvPr>
          <p:cNvSpPr>
            <a:spLocks/>
          </p:cNvSpPr>
          <p:nvPr/>
        </p:nvSpPr>
        <p:spPr>
          <a:xfrm>
            <a:off x="3026073" y="2829143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D3D57F1-091F-FB4B-ADA9-069F8E1017F0}"/>
              </a:ext>
            </a:extLst>
          </p:cNvPr>
          <p:cNvSpPr>
            <a:spLocks/>
          </p:cNvSpPr>
          <p:nvPr/>
        </p:nvSpPr>
        <p:spPr>
          <a:xfrm>
            <a:off x="3457525" y="2829143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D42C6A8B-356D-9A46-A66E-CCD5B3E4B4A7}"/>
              </a:ext>
            </a:extLst>
          </p:cNvPr>
          <p:cNvSpPr>
            <a:spLocks/>
          </p:cNvSpPr>
          <p:nvPr/>
        </p:nvSpPr>
        <p:spPr>
          <a:xfrm>
            <a:off x="3888977" y="2829143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B4B9FE1F-C422-4A4D-AE04-8E59128DEB50}"/>
              </a:ext>
            </a:extLst>
          </p:cNvPr>
          <p:cNvSpPr>
            <a:spLocks/>
          </p:cNvSpPr>
          <p:nvPr/>
        </p:nvSpPr>
        <p:spPr>
          <a:xfrm>
            <a:off x="2594621" y="2470265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9BE9841A-72A5-D74B-89DE-C42468A93A44}"/>
              </a:ext>
            </a:extLst>
          </p:cNvPr>
          <p:cNvSpPr>
            <a:spLocks/>
          </p:cNvSpPr>
          <p:nvPr/>
        </p:nvSpPr>
        <p:spPr>
          <a:xfrm>
            <a:off x="3457525" y="2470265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E0E21E1E-8A6A-7A40-BB62-C0991C49ACCD}"/>
              </a:ext>
            </a:extLst>
          </p:cNvPr>
          <p:cNvSpPr>
            <a:spLocks/>
          </p:cNvSpPr>
          <p:nvPr/>
        </p:nvSpPr>
        <p:spPr>
          <a:xfrm>
            <a:off x="4320429" y="1754207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8224070E-13A6-4740-844F-1209DEC5EB50}"/>
              </a:ext>
            </a:extLst>
          </p:cNvPr>
          <p:cNvSpPr>
            <a:spLocks/>
          </p:cNvSpPr>
          <p:nvPr/>
        </p:nvSpPr>
        <p:spPr>
          <a:xfrm>
            <a:off x="4320429" y="2116669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8DC23E7D-971D-6C48-9114-37811F87D8CB}"/>
              </a:ext>
            </a:extLst>
          </p:cNvPr>
          <p:cNvSpPr>
            <a:spLocks/>
          </p:cNvSpPr>
          <p:nvPr/>
        </p:nvSpPr>
        <p:spPr>
          <a:xfrm>
            <a:off x="4320429" y="2470265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1F72B572-CAB0-8243-9BD4-4B3292A3AEC3}"/>
              </a:ext>
            </a:extLst>
          </p:cNvPr>
          <p:cNvSpPr>
            <a:spLocks/>
          </p:cNvSpPr>
          <p:nvPr/>
        </p:nvSpPr>
        <p:spPr>
          <a:xfrm>
            <a:off x="4320429" y="2829143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4EB78A63-DA9E-EC48-B1C2-D7077FA1BFBB}"/>
              </a:ext>
            </a:extLst>
          </p:cNvPr>
          <p:cNvSpPr>
            <a:spLocks/>
          </p:cNvSpPr>
          <p:nvPr/>
        </p:nvSpPr>
        <p:spPr>
          <a:xfrm>
            <a:off x="3457525" y="2116669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1979FF-B904-E345-B269-7DF5FCDA9ACD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>
            <a:off x="2097477" y="1891367"/>
            <a:ext cx="2222952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5FE0CE-85BA-4546-AE6A-7BC007FB6FB2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2097477" y="2253829"/>
            <a:ext cx="1360048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39477D-9995-1647-9205-3BCD2D833F45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914597" y="2028527"/>
            <a:ext cx="0" cy="8814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A12C43-58E1-AB41-B8F8-52A4948107A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914597" y="2390989"/>
            <a:ext cx="0" cy="7927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20AF34-669E-794C-A004-7637697B2BB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1914597" y="2744585"/>
            <a:ext cx="0" cy="8455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459748-1351-BB49-BA74-6A1288C81A13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4503309" y="2028527"/>
            <a:ext cx="0" cy="8814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EE078C-E0D2-7341-8EE9-BDFBB06319AB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>
            <a:off x="3640405" y="2390989"/>
            <a:ext cx="0" cy="7927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F0C71B-0741-1C4D-91F1-1561842E62F2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4503309" y="2390989"/>
            <a:ext cx="0" cy="7927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B6C6105-DBAF-DC48-9428-F6D90F0A52A8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>
            <a:off x="3640405" y="2744585"/>
            <a:ext cx="0" cy="8455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184052D-9A2C-EB46-8661-73967F847EDD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>
            <a:off x="2777501" y="2744585"/>
            <a:ext cx="0" cy="8455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87CE90-CE0D-3447-A330-F97A15733D45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4503309" y="2744585"/>
            <a:ext cx="0" cy="8455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9FC02ED-52D0-D94B-B3D3-BD39AF6A9374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>
            <a:off x="3823285" y="2253829"/>
            <a:ext cx="497144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2CFE5F-7DB7-3741-BC85-FEEDA3E8A5DC}"/>
              </a:ext>
            </a:extLst>
          </p:cNvPr>
          <p:cNvCxnSpPr>
            <a:stCxn id="20" idx="3"/>
            <a:endCxn id="27" idx="1"/>
          </p:cNvCxnSpPr>
          <p:nvPr/>
        </p:nvCxnSpPr>
        <p:spPr>
          <a:xfrm>
            <a:off x="2097477" y="2607425"/>
            <a:ext cx="497144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B94CE0-4D92-9347-A40C-C640F754A03D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2960381" y="2607425"/>
            <a:ext cx="497144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C9E984-701A-B841-918D-8EA8D325693F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>
            <a:off x="3823285" y="2607425"/>
            <a:ext cx="497144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0530EEF-082B-9F4B-916F-223DA923553E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2097477" y="2966303"/>
            <a:ext cx="65692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BEE09C-1B3C-B64F-8923-0EFA214616E2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2528929" y="2966303"/>
            <a:ext cx="65692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D69B15-B492-6440-86D8-82FCA8AA31ED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2960381" y="2966303"/>
            <a:ext cx="65692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A85C0E9-E33F-A541-ACE8-B9367A13A8AC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391833" y="2966303"/>
            <a:ext cx="65692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4B98ABA-6A5B-5140-BED6-4940A0C6C98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3823285" y="2966303"/>
            <a:ext cx="65692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97E1896-DB23-004B-BA65-D8F5E76BC76B}"/>
              </a:ext>
            </a:extLst>
          </p:cNvPr>
          <p:cNvCxnSpPr>
            <a:stCxn id="26" idx="3"/>
            <a:endCxn id="32" idx="1"/>
          </p:cNvCxnSpPr>
          <p:nvPr/>
        </p:nvCxnSpPr>
        <p:spPr>
          <a:xfrm>
            <a:off x="4254737" y="2966303"/>
            <a:ext cx="65692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08C6FD9-ED16-144B-98FB-1D3B10AE24B6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1731717" y="3103463"/>
            <a:ext cx="614332" cy="288661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34C803-0A0C-D346-8325-B5E03B3B47C7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1076447" y="3103463"/>
            <a:ext cx="838150" cy="288661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9BC0EDB-4CC7-1548-A08F-258D7AF138AA}"/>
              </a:ext>
            </a:extLst>
          </p:cNvPr>
          <p:cNvCxnSpPr>
            <a:cxnSpLocks/>
            <a:stCxn id="23" idx="2"/>
            <a:endCxn id="248" idx="0"/>
          </p:cNvCxnSpPr>
          <p:nvPr/>
        </p:nvCxnSpPr>
        <p:spPr>
          <a:xfrm flipH="1">
            <a:off x="2309589" y="3103463"/>
            <a:ext cx="467912" cy="288661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49F1941-D260-C843-BCC4-48E1FD5AC68B}"/>
              </a:ext>
            </a:extLst>
          </p:cNvPr>
          <p:cNvCxnSpPr>
            <a:cxnSpLocks/>
            <a:stCxn id="24" idx="2"/>
            <a:endCxn id="152" idx="0"/>
          </p:cNvCxnSpPr>
          <p:nvPr/>
        </p:nvCxnSpPr>
        <p:spPr>
          <a:xfrm flipH="1">
            <a:off x="2846920" y="3103463"/>
            <a:ext cx="362033" cy="306746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02CDE2F-E3BB-2441-B9DB-CD4E9F5FBB78}"/>
              </a:ext>
            </a:extLst>
          </p:cNvPr>
          <p:cNvCxnSpPr>
            <a:cxnSpLocks/>
            <a:stCxn id="25" idx="2"/>
            <a:endCxn id="247" idx="0"/>
          </p:cNvCxnSpPr>
          <p:nvPr/>
        </p:nvCxnSpPr>
        <p:spPr>
          <a:xfrm flipH="1">
            <a:off x="3535005" y="3103463"/>
            <a:ext cx="105400" cy="306746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80A6E6A-A8A3-A649-8DFE-0ACDC47A34BE}"/>
              </a:ext>
            </a:extLst>
          </p:cNvPr>
          <p:cNvSpPr>
            <a:spLocks/>
          </p:cNvSpPr>
          <p:nvPr/>
        </p:nvSpPr>
        <p:spPr>
          <a:xfrm>
            <a:off x="6327502" y="1464716"/>
            <a:ext cx="5308784" cy="4297680"/>
          </a:xfrm>
          <a:prstGeom prst="roundRect">
            <a:avLst/>
          </a:prstGeom>
          <a:noFill/>
          <a:ln w="28575">
            <a:solidFill>
              <a:srgbClr val="002060">
                <a:alpha val="70000"/>
              </a:srgb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1BABAE-2D9C-E34E-8666-FCA58B71A878}"/>
              </a:ext>
            </a:extLst>
          </p:cNvPr>
          <p:cNvSpPr txBox="1"/>
          <p:nvPr/>
        </p:nvSpPr>
        <p:spPr>
          <a:xfrm>
            <a:off x="8118584" y="2113670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2800" dirty="0"/>
              <a:t>Ordered Array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EFF83E3-0C14-FB44-BAF0-E8AB90547361}"/>
              </a:ext>
            </a:extLst>
          </p:cNvPr>
          <p:cNvSpPr/>
          <p:nvPr/>
        </p:nvSpPr>
        <p:spPr>
          <a:xfrm>
            <a:off x="484311" y="3410209"/>
            <a:ext cx="4725218" cy="2011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  </a:t>
            </a:r>
            <a:r>
              <a:rPr lang="en-US" sz="2800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8264CA3-4BEC-A84D-A3CD-72F13033C852}"/>
              </a:ext>
            </a:extLst>
          </p:cNvPr>
          <p:cNvSpPr/>
          <p:nvPr/>
        </p:nvSpPr>
        <p:spPr>
          <a:xfrm>
            <a:off x="6646968" y="3410209"/>
            <a:ext cx="4649923" cy="2011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  </a:t>
            </a:r>
            <a:r>
              <a:rPr lang="en-US" sz="2800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E0EAA99-CA88-4F41-B9E5-C77AB91D0EA2}"/>
              </a:ext>
            </a:extLst>
          </p:cNvPr>
          <p:cNvSpPr/>
          <p:nvPr/>
        </p:nvSpPr>
        <p:spPr>
          <a:xfrm>
            <a:off x="497711" y="1712741"/>
            <a:ext cx="4725218" cy="1448109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 INDEX</a:t>
            </a:r>
          </a:p>
        </p:txBody>
      </p:sp>
      <p:sp>
        <p:nvSpPr>
          <p:cNvPr id="177" name="Diamond 176">
            <a:extLst>
              <a:ext uri="{FF2B5EF4-FFF2-40B4-BE49-F238E27FC236}">
                <a16:creationId xmlns:a16="http://schemas.microsoft.com/office/drawing/2014/main" id="{AB16EF4F-F7A3-5045-B2F2-502FCC3DD437}"/>
              </a:ext>
            </a:extLst>
          </p:cNvPr>
          <p:cNvSpPr>
            <a:spLocks noChangeAspect="1"/>
          </p:cNvSpPr>
          <p:nvPr/>
        </p:nvSpPr>
        <p:spPr>
          <a:xfrm rot="18971391">
            <a:off x="8359095" y="252693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D93965E-9518-A84E-BF0D-2129A62B67C4}"/>
              </a:ext>
            </a:extLst>
          </p:cNvPr>
          <p:cNvCxnSpPr>
            <a:cxnSpLocks/>
            <a:stCxn id="177" idx="1"/>
          </p:cNvCxnSpPr>
          <p:nvPr/>
        </p:nvCxnSpPr>
        <p:spPr>
          <a:xfrm flipH="1">
            <a:off x="7051945" y="2735832"/>
            <a:ext cx="1341512" cy="656292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B9C85B4-571B-BD4B-A070-D91785DE77F1}"/>
              </a:ext>
            </a:extLst>
          </p:cNvPr>
          <p:cNvCxnSpPr>
            <a:cxnSpLocks/>
            <a:stCxn id="213" idx="1"/>
            <a:endCxn id="153" idx="0"/>
          </p:cNvCxnSpPr>
          <p:nvPr/>
        </p:nvCxnSpPr>
        <p:spPr>
          <a:xfrm flipH="1">
            <a:off x="8971930" y="2735832"/>
            <a:ext cx="123371" cy="674377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30460FD-B49A-6441-B04E-454DF3E5FF17}"/>
              </a:ext>
            </a:extLst>
          </p:cNvPr>
          <p:cNvCxnSpPr>
            <a:cxnSpLocks/>
            <a:stCxn id="216" idx="1"/>
            <a:endCxn id="246" idx="0"/>
          </p:cNvCxnSpPr>
          <p:nvPr/>
        </p:nvCxnSpPr>
        <p:spPr>
          <a:xfrm>
            <a:off x="9270762" y="2735832"/>
            <a:ext cx="232126" cy="674377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0F21332-AAC5-BA48-BB5D-06FF9AD316BD}"/>
              </a:ext>
            </a:extLst>
          </p:cNvPr>
          <p:cNvCxnSpPr>
            <a:cxnSpLocks/>
            <a:stCxn id="214" idx="2"/>
          </p:cNvCxnSpPr>
          <p:nvPr/>
        </p:nvCxnSpPr>
        <p:spPr>
          <a:xfrm>
            <a:off x="9620762" y="2739457"/>
            <a:ext cx="584008" cy="670752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E477BA6-F4DD-FA46-A858-BA7895D4381B}"/>
              </a:ext>
            </a:extLst>
          </p:cNvPr>
          <p:cNvCxnSpPr>
            <a:cxnSpLocks/>
            <a:stCxn id="215" idx="2"/>
          </p:cNvCxnSpPr>
          <p:nvPr/>
        </p:nvCxnSpPr>
        <p:spPr>
          <a:xfrm>
            <a:off x="9796222" y="2739457"/>
            <a:ext cx="1167646" cy="652667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Diamond 209">
            <a:extLst>
              <a:ext uri="{FF2B5EF4-FFF2-40B4-BE49-F238E27FC236}">
                <a16:creationId xmlns:a16="http://schemas.microsoft.com/office/drawing/2014/main" id="{C087EB16-E519-1B4F-A135-F4D22BD9323C}"/>
              </a:ext>
            </a:extLst>
          </p:cNvPr>
          <p:cNvSpPr>
            <a:spLocks noChangeAspect="1"/>
          </p:cNvSpPr>
          <p:nvPr/>
        </p:nvSpPr>
        <p:spPr>
          <a:xfrm rot="18971391">
            <a:off x="8710017" y="252693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Diamond 210">
            <a:extLst>
              <a:ext uri="{FF2B5EF4-FFF2-40B4-BE49-F238E27FC236}">
                <a16:creationId xmlns:a16="http://schemas.microsoft.com/office/drawing/2014/main" id="{231A0675-2A4F-3F44-9FD4-B88B20C50103}"/>
              </a:ext>
            </a:extLst>
          </p:cNvPr>
          <p:cNvSpPr>
            <a:spLocks noChangeAspect="1"/>
          </p:cNvSpPr>
          <p:nvPr/>
        </p:nvSpPr>
        <p:spPr>
          <a:xfrm rot="18971391">
            <a:off x="8885478" y="252693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Diamond 211">
            <a:extLst>
              <a:ext uri="{FF2B5EF4-FFF2-40B4-BE49-F238E27FC236}">
                <a16:creationId xmlns:a16="http://schemas.microsoft.com/office/drawing/2014/main" id="{90FAD0A0-6D96-EE41-BEEB-7ECD114B6AC1}"/>
              </a:ext>
            </a:extLst>
          </p:cNvPr>
          <p:cNvSpPr>
            <a:spLocks noChangeAspect="1"/>
          </p:cNvSpPr>
          <p:nvPr/>
        </p:nvSpPr>
        <p:spPr>
          <a:xfrm rot="18971391">
            <a:off x="8534556" y="252693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Diamond 212">
            <a:extLst>
              <a:ext uri="{FF2B5EF4-FFF2-40B4-BE49-F238E27FC236}">
                <a16:creationId xmlns:a16="http://schemas.microsoft.com/office/drawing/2014/main" id="{5E913281-94A1-134C-A5F0-1E8BB94FD2DD}"/>
              </a:ext>
            </a:extLst>
          </p:cNvPr>
          <p:cNvSpPr>
            <a:spLocks noChangeAspect="1"/>
          </p:cNvSpPr>
          <p:nvPr/>
        </p:nvSpPr>
        <p:spPr>
          <a:xfrm rot="18971391">
            <a:off x="9060939" y="252693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Diamond 213">
            <a:extLst>
              <a:ext uri="{FF2B5EF4-FFF2-40B4-BE49-F238E27FC236}">
                <a16:creationId xmlns:a16="http://schemas.microsoft.com/office/drawing/2014/main" id="{3B777B00-E62A-DD46-8A7C-171B83B1EAFD}"/>
              </a:ext>
            </a:extLst>
          </p:cNvPr>
          <p:cNvSpPr>
            <a:spLocks noChangeAspect="1"/>
          </p:cNvSpPr>
          <p:nvPr/>
        </p:nvSpPr>
        <p:spPr>
          <a:xfrm rot="18971391">
            <a:off x="9411861" y="252693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" name="Diamond 214">
            <a:extLst>
              <a:ext uri="{FF2B5EF4-FFF2-40B4-BE49-F238E27FC236}">
                <a16:creationId xmlns:a16="http://schemas.microsoft.com/office/drawing/2014/main" id="{5F370D92-C997-5B43-8C67-C18418B337B5}"/>
              </a:ext>
            </a:extLst>
          </p:cNvPr>
          <p:cNvSpPr>
            <a:spLocks noChangeAspect="1"/>
          </p:cNvSpPr>
          <p:nvPr/>
        </p:nvSpPr>
        <p:spPr>
          <a:xfrm rot="18971391">
            <a:off x="9587321" y="252693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6" name="Diamond 215">
            <a:extLst>
              <a:ext uri="{FF2B5EF4-FFF2-40B4-BE49-F238E27FC236}">
                <a16:creationId xmlns:a16="http://schemas.microsoft.com/office/drawing/2014/main" id="{96822EFE-0D15-2042-BD72-30E19C13FF80}"/>
              </a:ext>
            </a:extLst>
          </p:cNvPr>
          <p:cNvSpPr>
            <a:spLocks noChangeAspect="1"/>
          </p:cNvSpPr>
          <p:nvPr/>
        </p:nvSpPr>
        <p:spPr>
          <a:xfrm rot="18971391">
            <a:off x="9236400" y="252693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9BDF5E56-508C-574B-B173-5252C9C44C18}"/>
              </a:ext>
            </a:extLst>
          </p:cNvPr>
          <p:cNvSpPr/>
          <p:nvPr/>
        </p:nvSpPr>
        <p:spPr>
          <a:xfrm>
            <a:off x="6646968" y="1709850"/>
            <a:ext cx="4649923" cy="145129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  INDEX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32FFC3D-1956-1444-9143-41A207016049}"/>
              </a:ext>
            </a:extLst>
          </p:cNvPr>
          <p:cNvSpPr txBox="1"/>
          <p:nvPr/>
        </p:nvSpPr>
        <p:spPr>
          <a:xfrm>
            <a:off x="8052474" y="637903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4400" dirty="0"/>
              <a:t>Flat Segment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6C5B0329-73E3-8947-A940-F3E5BF31F541}"/>
              </a:ext>
            </a:extLst>
          </p:cNvPr>
          <p:cNvSpPr/>
          <p:nvPr/>
        </p:nvSpPr>
        <p:spPr>
          <a:xfrm>
            <a:off x="9234584" y="3410209"/>
            <a:ext cx="536608" cy="46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C5F1975-83F6-3246-9B82-D35204B3F4AA}"/>
              </a:ext>
            </a:extLst>
          </p:cNvPr>
          <p:cNvSpPr/>
          <p:nvPr/>
        </p:nvSpPr>
        <p:spPr>
          <a:xfrm>
            <a:off x="3266701" y="3410209"/>
            <a:ext cx="536608" cy="46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364FE965-DF58-C143-98FD-B3E92B8C7CEC}"/>
              </a:ext>
            </a:extLst>
          </p:cNvPr>
          <p:cNvSpPr/>
          <p:nvPr/>
        </p:nvSpPr>
        <p:spPr>
          <a:xfrm>
            <a:off x="2041285" y="3392124"/>
            <a:ext cx="536608" cy="46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963D3DBC-C39F-144F-8B67-03E6C7595025}"/>
              </a:ext>
            </a:extLst>
          </p:cNvPr>
          <p:cNvSpPr/>
          <p:nvPr/>
        </p:nvSpPr>
        <p:spPr>
          <a:xfrm>
            <a:off x="8104148" y="3410209"/>
            <a:ext cx="536608" cy="46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B72F5C36-AED3-E84C-878E-3C6B4ECD733A}"/>
              </a:ext>
            </a:extLst>
          </p:cNvPr>
          <p:cNvSpPr/>
          <p:nvPr/>
        </p:nvSpPr>
        <p:spPr>
          <a:xfrm>
            <a:off x="3473136" y="3972161"/>
            <a:ext cx="1645920" cy="47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</a:t>
            </a:r>
            <a:r>
              <a:rPr lang="en-US" sz="2400" dirty="0"/>
              <a:t> | </a:t>
            </a:r>
            <a:r>
              <a:rPr lang="en-US" sz="2400" b="1" dirty="0"/>
              <a:t>V</a:t>
            </a:r>
            <a:r>
              <a:rPr lang="en-US" sz="2400" dirty="0"/>
              <a:t> | </a:t>
            </a:r>
            <a:r>
              <a:rPr lang="en-US" sz="2400" b="1" dirty="0" err="1"/>
              <a:t>ts</a:t>
            </a:r>
            <a:r>
              <a:rPr lang="en-US" sz="2400" b="1" dirty="0"/>
              <a:t>=2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41A110A2-1673-384E-9795-3F9193AD5D47}"/>
              </a:ext>
            </a:extLst>
          </p:cNvPr>
          <p:cNvSpPr/>
          <p:nvPr/>
        </p:nvSpPr>
        <p:spPr>
          <a:xfrm>
            <a:off x="7762354" y="3987955"/>
            <a:ext cx="1645920" cy="47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</a:t>
            </a:r>
            <a:r>
              <a:rPr lang="en-US" sz="2400" dirty="0"/>
              <a:t> | </a:t>
            </a:r>
            <a:r>
              <a:rPr lang="en-US" sz="2400" b="1" dirty="0"/>
              <a:t>V</a:t>
            </a:r>
            <a:r>
              <a:rPr lang="en-US" sz="2400" dirty="0"/>
              <a:t> | </a:t>
            </a:r>
            <a:r>
              <a:rPr lang="en-US" sz="2400" b="1" dirty="0" err="1"/>
              <a:t>ts</a:t>
            </a:r>
            <a:r>
              <a:rPr lang="en-US" sz="2400" b="1" dirty="0"/>
              <a:t>=1</a:t>
            </a:r>
          </a:p>
        </p:txBody>
      </p:sp>
      <p:cxnSp>
        <p:nvCxnSpPr>
          <p:cNvPr id="316" name="Curved Connector 315">
            <a:extLst>
              <a:ext uri="{FF2B5EF4-FFF2-40B4-BE49-F238E27FC236}">
                <a16:creationId xmlns:a16="http://schemas.microsoft.com/office/drawing/2014/main" id="{27E8FB41-7FB8-1B45-95C4-8BF2FD9D4591}"/>
              </a:ext>
            </a:extLst>
          </p:cNvPr>
          <p:cNvCxnSpPr>
            <a:stCxn id="32" idx="2"/>
            <a:endCxn id="308" idx="0"/>
          </p:cNvCxnSpPr>
          <p:nvPr/>
        </p:nvCxnSpPr>
        <p:spPr>
          <a:xfrm rot="5400000">
            <a:off x="3965354" y="3434206"/>
            <a:ext cx="868698" cy="207213"/>
          </a:xfrm>
          <a:prstGeom prst="curved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urved Connector 316">
            <a:extLst>
              <a:ext uri="{FF2B5EF4-FFF2-40B4-BE49-F238E27FC236}">
                <a16:creationId xmlns:a16="http://schemas.microsoft.com/office/drawing/2014/main" id="{DEC9321D-0049-3340-8C65-D51E8031891D}"/>
              </a:ext>
            </a:extLst>
          </p:cNvPr>
          <p:cNvCxnSpPr>
            <a:cxnSpLocks/>
            <a:stCxn id="212" idx="1"/>
            <a:endCxn id="312" idx="0"/>
          </p:cNvCxnSpPr>
          <p:nvPr/>
        </p:nvCxnSpPr>
        <p:spPr>
          <a:xfrm rot="10800000" flipH="1" flipV="1">
            <a:off x="8568918" y="2735831"/>
            <a:ext cx="16396" cy="1252123"/>
          </a:xfrm>
          <a:prstGeom prst="curvedConnector4">
            <a:avLst>
              <a:gd name="adj1" fmla="val -1394242"/>
              <a:gd name="adj2" fmla="val 5151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311B8628-B983-224E-A67D-FBD04844BA67}"/>
              </a:ext>
            </a:extLst>
          </p:cNvPr>
          <p:cNvSpPr/>
          <p:nvPr/>
        </p:nvSpPr>
        <p:spPr>
          <a:xfrm>
            <a:off x="1646924" y="3968859"/>
            <a:ext cx="1645920" cy="47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</a:t>
            </a:r>
            <a:r>
              <a:rPr lang="en-US" sz="2400" dirty="0"/>
              <a:t> | </a:t>
            </a:r>
            <a:r>
              <a:rPr lang="en-US" sz="2400" b="1" dirty="0"/>
              <a:t>V</a:t>
            </a:r>
            <a:r>
              <a:rPr lang="en-US" sz="2400" dirty="0"/>
              <a:t> | </a:t>
            </a:r>
            <a:r>
              <a:rPr lang="en-US" sz="2400" b="1" dirty="0" err="1"/>
              <a:t>ts</a:t>
            </a:r>
            <a:r>
              <a:rPr lang="en-US" sz="2400" b="1" dirty="0"/>
              <a:t>=1</a:t>
            </a: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D2E674EA-297F-5845-901C-B41245D2D83A}"/>
              </a:ext>
            </a:extLst>
          </p:cNvPr>
          <p:cNvCxnSpPr>
            <a:cxnSpLocks/>
            <a:stCxn id="26" idx="2"/>
            <a:endCxn id="76" idx="0"/>
          </p:cNvCxnSpPr>
          <p:nvPr/>
        </p:nvCxnSpPr>
        <p:spPr>
          <a:xfrm rot="5400000">
            <a:off x="2838173" y="2735175"/>
            <a:ext cx="865396" cy="160197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C203441-CA32-BB42-B31D-6AA971B530B8}"/>
              </a:ext>
            </a:extLst>
          </p:cNvPr>
          <p:cNvSpPr/>
          <p:nvPr/>
        </p:nvSpPr>
        <p:spPr>
          <a:xfrm>
            <a:off x="9535198" y="3979181"/>
            <a:ext cx="1645920" cy="47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</a:t>
            </a:r>
            <a:r>
              <a:rPr lang="en-US" sz="2400" dirty="0"/>
              <a:t> | </a:t>
            </a:r>
            <a:r>
              <a:rPr lang="en-US" sz="2400" b="1" dirty="0"/>
              <a:t>V</a:t>
            </a:r>
            <a:r>
              <a:rPr lang="en-US" sz="2400" dirty="0"/>
              <a:t> | </a:t>
            </a:r>
            <a:r>
              <a:rPr lang="en-US" sz="2400" b="1" dirty="0" err="1"/>
              <a:t>ts</a:t>
            </a:r>
            <a:r>
              <a:rPr lang="en-US" sz="2400" b="1" dirty="0"/>
              <a:t>=2</a:t>
            </a:r>
          </a:p>
        </p:txBody>
      </p: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928EA481-4B7A-D249-B03E-1105E5BE48E6}"/>
              </a:ext>
            </a:extLst>
          </p:cNvPr>
          <p:cNvCxnSpPr>
            <a:cxnSpLocks/>
            <a:stCxn id="212" idx="2"/>
          </p:cNvCxnSpPr>
          <p:nvPr/>
        </p:nvCxnSpPr>
        <p:spPr>
          <a:xfrm rot="16200000" flipH="1">
            <a:off x="8655222" y="2827692"/>
            <a:ext cx="1239726" cy="1063256"/>
          </a:xfrm>
          <a:prstGeom prst="curvedConnector3">
            <a:avLst>
              <a:gd name="adj1" fmla="val 7338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00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80A6E6A-A8A3-A649-8DFE-0ACDC47A34BE}"/>
              </a:ext>
            </a:extLst>
          </p:cNvPr>
          <p:cNvSpPr>
            <a:spLocks/>
          </p:cNvSpPr>
          <p:nvPr/>
        </p:nvSpPr>
        <p:spPr>
          <a:xfrm>
            <a:off x="6327502" y="1464716"/>
            <a:ext cx="5308784" cy="4297680"/>
          </a:xfrm>
          <a:prstGeom prst="roundRect">
            <a:avLst/>
          </a:prstGeom>
          <a:noFill/>
          <a:ln w="28575">
            <a:solidFill>
              <a:srgbClr val="002060">
                <a:alpha val="70000"/>
              </a:srgb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1BABAE-2D9C-E34E-8666-FCA58B71A878}"/>
              </a:ext>
            </a:extLst>
          </p:cNvPr>
          <p:cNvSpPr txBox="1"/>
          <p:nvPr/>
        </p:nvSpPr>
        <p:spPr>
          <a:xfrm>
            <a:off x="8118584" y="2113670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2800" dirty="0"/>
              <a:t>Ordered Array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8264CA3-4BEC-A84D-A3CD-72F13033C852}"/>
              </a:ext>
            </a:extLst>
          </p:cNvPr>
          <p:cNvSpPr/>
          <p:nvPr/>
        </p:nvSpPr>
        <p:spPr>
          <a:xfrm>
            <a:off x="6646968" y="3410209"/>
            <a:ext cx="4649923" cy="2011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  DATA</a:t>
            </a:r>
          </a:p>
        </p:txBody>
      </p:sp>
      <p:sp>
        <p:nvSpPr>
          <p:cNvPr id="177" name="Diamond 176">
            <a:extLst>
              <a:ext uri="{FF2B5EF4-FFF2-40B4-BE49-F238E27FC236}">
                <a16:creationId xmlns:a16="http://schemas.microsoft.com/office/drawing/2014/main" id="{AB16EF4F-F7A3-5045-B2F2-502FCC3DD437}"/>
              </a:ext>
            </a:extLst>
          </p:cNvPr>
          <p:cNvSpPr>
            <a:spLocks noChangeAspect="1"/>
          </p:cNvSpPr>
          <p:nvPr/>
        </p:nvSpPr>
        <p:spPr>
          <a:xfrm rot="18971391">
            <a:off x="8353483" y="2519196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D93965E-9518-A84E-BF0D-2129A62B67C4}"/>
              </a:ext>
            </a:extLst>
          </p:cNvPr>
          <p:cNvCxnSpPr>
            <a:cxnSpLocks/>
            <a:stCxn id="107" idx="1"/>
          </p:cNvCxnSpPr>
          <p:nvPr/>
        </p:nvCxnSpPr>
        <p:spPr>
          <a:xfrm flipH="1">
            <a:off x="7051945" y="2728097"/>
            <a:ext cx="1157152" cy="664027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09FEF21-1633-9C45-9843-161EC63C470B}"/>
              </a:ext>
            </a:extLst>
          </p:cNvPr>
          <p:cNvCxnSpPr>
            <a:cxnSpLocks/>
            <a:stCxn id="210" idx="2"/>
            <a:endCxn id="249" idx="0"/>
          </p:cNvCxnSpPr>
          <p:nvPr/>
        </p:nvCxnSpPr>
        <p:spPr>
          <a:xfrm flipH="1">
            <a:off x="8372452" y="2731722"/>
            <a:ext cx="547428" cy="678487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B9C85B4-571B-BD4B-A070-D91785DE77F1}"/>
              </a:ext>
            </a:extLst>
          </p:cNvPr>
          <p:cNvCxnSpPr>
            <a:cxnSpLocks/>
            <a:stCxn id="213" idx="1"/>
            <a:endCxn id="153" idx="0"/>
          </p:cNvCxnSpPr>
          <p:nvPr/>
        </p:nvCxnSpPr>
        <p:spPr>
          <a:xfrm flipH="1">
            <a:off x="8971930" y="2728097"/>
            <a:ext cx="130907" cy="682112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30460FD-B49A-6441-B04E-454DF3E5FF17}"/>
              </a:ext>
            </a:extLst>
          </p:cNvPr>
          <p:cNvCxnSpPr>
            <a:cxnSpLocks/>
            <a:stCxn id="216" idx="1"/>
            <a:endCxn id="246" idx="0"/>
          </p:cNvCxnSpPr>
          <p:nvPr/>
        </p:nvCxnSpPr>
        <p:spPr>
          <a:xfrm>
            <a:off x="9281585" y="2728097"/>
            <a:ext cx="221303" cy="682112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0F21332-AAC5-BA48-BB5D-06FF9AD316BD}"/>
              </a:ext>
            </a:extLst>
          </p:cNvPr>
          <p:cNvCxnSpPr>
            <a:cxnSpLocks/>
            <a:stCxn id="214" idx="2"/>
          </p:cNvCxnSpPr>
          <p:nvPr/>
        </p:nvCxnSpPr>
        <p:spPr>
          <a:xfrm>
            <a:off x="9634872" y="2731722"/>
            <a:ext cx="569898" cy="678487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E477BA6-F4DD-FA46-A858-BA7895D4381B}"/>
              </a:ext>
            </a:extLst>
          </p:cNvPr>
          <p:cNvCxnSpPr>
            <a:cxnSpLocks/>
            <a:stCxn id="215" idx="2"/>
          </p:cNvCxnSpPr>
          <p:nvPr/>
        </p:nvCxnSpPr>
        <p:spPr>
          <a:xfrm>
            <a:off x="9813620" y="2731722"/>
            <a:ext cx="1150248" cy="660402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Diamond 209">
            <a:extLst>
              <a:ext uri="{FF2B5EF4-FFF2-40B4-BE49-F238E27FC236}">
                <a16:creationId xmlns:a16="http://schemas.microsoft.com/office/drawing/2014/main" id="{C087EB16-E519-1B4F-A135-F4D22BD9323C}"/>
              </a:ext>
            </a:extLst>
          </p:cNvPr>
          <p:cNvSpPr>
            <a:spLocks noChangeAspect="1"/>
          </p:cNvSpPr>
          <p:nvPr/>
        </p:nvSpPr>
        <p:spPr>
          <a:xfrm rot="18971391">
            <a:off x="8710979" y="2519196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Diamond 210">
            <a:extLst>
              <a:ext uri="{FF2B5EF4-FFF2-40B4-BE49-F238E27FC236}">
                <a16:creationId xmlns:a16="http://schemas.microsoft.com/office/drawing/2014/main" id="{231A0675-2A4F-3F44-9FD4-B88B20C50103}"/>
              </a:ext>
            </a:extLst>
          </p:cNvPr>
          <p:cNvSpPr>
            <a:spLocks noChangeAspect="1"/>
          </p:cNvSpPr>
          <p:nvPr/>
        </p:nvSpPr>
        <p:spPr>
          <a:xfrm rot="18971391">
            <a:off x="8889727" y="2519196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Diamond 211">
            <a:extLst>
              <a:ext uri="{FF2B5EF4-FFF2-40B4-BE49-F238E27FC236}">
                <a16:creationId xmlns:a16="http://schemas.microsoft.com/office/drawing/2014/main" id="{90FAD0A0-6D96-EE41-BEEB-7ECD114B6AC1}"/>
              </a:ext>
            </a:extLst>
          </p:cNvPr>
          <p:cNvSpPr>
            <a:spLocks noChangeAspect="1"/>
          </p:cNvSpPr>
          <p:nvPr/>
        </p:nvSpPr>
        <p:spPr>
          <a:xfrm rot="18971391">
            <a:off x="8532231" y="2519196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Diamond 212">
            <a:extLst>
              <a:ext uri="{FF2B5EF4-FFF2-40B4-BE49-F238E27FC236}">
                <a16:creationId xmlns:a16="http://schemas.microsoft.com/office/drawing/2014/main" id="{5E913281-94A1-134C-A5F0-1E8BB94FD2DD}"/>
              </a:ext>
            </a:extLst>
          </p:cNvPr>
          <p:cNvSpPr>
            <a:spLocks noChangeAspect="1"/>
          </p:cNvSpPr>
          <p:nvPr/>
        </p:nvSpPr>
        <p:spPr>
          <a:xfrm rot="18971391">
            <a:off x="9068475" y="2519196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Diamond 213">
            <a:extLst>
              <a:ext uri="{FF2B5EF4-FFF2-40B4-BE49-F238E27FC236}">
                <a16:creationId xmlns:a16="http://schemas.microsoft.com/office/drawing/2014/main" id="{3B777B00-E62A-DD46-8A7C-171B83B1EAFD}"/>
              </a:ext>
            </a:extLst>
          </p:cNvPr>
          <p:cNvSpPr>
            <a:spLocks noChangeAspect="1"/>
          </p:cNvSpPr>
          <p:nvPr/>
        </p:nvSpPr>
        <p:spPr>
          <a:xfrm rot="18971391">
            <a:off x="9425971" y="2519196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" name="Diamond 214">
            <a:extLst>
              <a:ext uri="{FF2B5EF4-FFF2-40B4-BE49-F238E27FC236}">
                <a16:creationId xmlns:a16="http://schemas.microsoft.com/office/drawing/2014/main" id="{5F370D92-C997-5B43-8C67-C18418B337B5}"/>
              </a:ext>
            </a:extLst>
          </p:cNvPr>
          <p:cNvSpPr>
            <a:spLocks noChangeAspect="1"/>
          </p:cNvSpPr>
          <p:nvPr/>
        </p:nvSpPr>
        <p:spPr>
          <a:xfrm rot="18971391">
            <a:off x="9604719" y="2519196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6" name="Diamond 215">
            <a:extLst>
              <a:ext uri="{FF2B5EF4-FFF2-40B4-BE49-F238E27FC236}">
                <a16:creationId xmlns:a16="http://schemas.microsoft.com/office/drawing/2014/main" id="{96822EFE-0D15-2042-BD72-30E19C13FF80}"/>
              </a:ext>
            </a:extLst>
          </p:cNvPr>
          <p:cNvSpPr>
            <a:spLocks noChangeAspect="1"/>
          </p:cNvSpPr>
          <p:nvPr/>
        </p:nvSpPr>
        <p:spPr>
          <a:xfrm rot="18971391">
            <a:off x="9247223" y="2519196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9BDF5E56-508C-574B-B173-5252C9C44C18}"/>
              </a:ext>
            </a:extLst>
          </p:cNvPr>
          <p:cNvSpPr/>
          <p:nvPr/>
        </p:nvSpPr>
        <p:spPr>
          <a:xfrm>
            <a:off x="6646968" y="1709850"/>
            <a:ext cx="4649923" cy="145129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  INDEX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32FFC3D-1956-1444-9143-41A207016049}"/>
              </a:ext>
            </a:extLst>
          </p:cNvPr>
          <p:cNvSpPr txBox="1"/>
          <p:nvPr/>
        </p:nvSpPr>
        <p:spPr>
          <a:xfrm>
            <a:off x="8052474" y="637903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4400" dirty="0"/>
              <a:t>Compacted Segment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6C5B0329-73E3-8947-A940-F3E5BF31F541}"/>
              </a:ext>
            </a:extLst>
          </p:cNvPr>
          <p:cNvSpPr/>
          <p:nvPr/>
        </p:nvSpPr>
        <p:spPr>
          <a:xfrm>
            <a:off x="9234584" y="3410209"/>
            <a:ext cx="536608" cy="46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963D3DBC-C39F-144F-8B67-03E6C7595025}"/>
              </a:ext>
            </a:extLst>
          </p:cNvPr>
          <p:cNvSpPr/>
          <p:nvPr/>
        </p:nvSpPr>
        <p:spPr>
          <a:xfrm>
            <a:off x="8104148" y="3410209"/>
            <a:ext cx="536608" cy="46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41A110A2-1673-384E-9795-3F9193AD5D47}"/>
              </a:ext>
            </a:extLst>
          </p:cNvPr>
          <p:cNvSpPr/>
          <p:nvPr/>
        </p:nvSpPr>
        <p:spPr>
          <a:xfrm>
            <a:off x="7907316" y="3987955"/>
            <a:ext cx="1645920" cy="47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</a:t>
            </a:r>
            <a:r>
              <a:rPr lang="en-US" sz="2400" dirty="0"/>
              <a:t> | </a:t>
            </a:r>
            <a:r>
              <a:rPr lang="en-US" sz="2400" b="1" dirty="0"/>
              <a:t>V</a:t>
            </a:r>
            <a:r>
              <a:rPr lang="en-US" sz="2400" dirty="0"/>
              <a:t> | </a:t>
            </a:r>
            <a:r>
              <a:rPr lang="en-US" sz="2400" b="1" dirty="0" err="1"/>
              <a:t>ts</a:t>
            </a:r>
            <a:r>
              <a:rPr lang="en-US" sz="2400" b="1" dirty="0"/>
              <a:t>=2</a:t>
            </a:r>
          </a:p>
        </p:txBody>
      </p:sp>
      <p:cxnSp>
        <p:nvCxnSpPr>
          <p:cNvPr id="317" name="Curved Connector 316">
            <a:extLst>
              <a:ext uri="{FF2B5EF4-FFF2-40B4-BE49-F238E27FC236}">
                <a16:creationId xmlns:a16="http://schemas.microsoft.com/office/drawing/2014/main" id="{DEC9321D-0049-3340-8C65-D51E8031891D}"/>
              </a:ext>
            </a:extLst>
          </p:cNvPr>
          <p:cNvCxnSpPr>
            <a:cxnSpLocks/>
            <a:stCxn id="107" idx="2"/>
            <a:endCxn id="312" idx="0"/>
          </p:cNvCxnSpPr>
          <p:nvPr/>
        </p:nvCxnSpPr>
        <p:spPr>
          <a:xfrm rot="16200000" flipH="1">
            <a:off x="7928840" y="3186518"/>
            <a:ext cx="1256233" cy="34664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45564D0-7B6E-CE47-8368-FDDD71FED5B9}"/>
              </a:ext>
            </a:extLst>
          </p:cNvPr>
          <p:cNvSpPr>
            <a:spLocks/>
          </p:cNvSpPr>
          <p:nvPr/>
        </p:nvSpPr>
        <p:spPr>
          <a:xfrm>
            <a:off x="391346" y="1483302"/>
            <a:ext cx="5308784" cy="4297680"/>
          </a:xfrm>
          <a:prstGeom prst="roundRect">
            <a:avLst/>
          </a:prstGeom>
          <a:noFill/>
          <a:ln w="28575">
            <a:solidFill>
              <a:srgbClr val="002060">
                <a:alpha val="70000"/>
              </a:srgb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45AEB0-125B-8349-9BFE-46A5EEF5EF4F}"/>
              </a:ext>
            </a:extLst>
          </p:cNvPr>
          <p:cNvSpPr txBox="1"/>
          <p:nvPr/>
        </p:nvSpPr>
        <p:spPr>
          <a:xfrm>
            <a:off x="2182428" y="2132256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2800" dirty="0"/>
              <a:t>Ordered Array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9B7F313-77B8-6141-823C-6ADADD5DD1CF}"/>
              </a:ext>
            </a:extLst>
          </p:cNvPr>
          <p:cNvSpPr/>
          <p:nvPr/>
        </p:nvSpPr>
        <p:spPr>
          <a:xfrm>
            <a:off x="710812" y="3428795"/>
            <a:ext cx="4649923" cy="2011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  DATA</a:t>
            </a:r>
          </a:p>
        </p:txBody>
      </p:sp>
      <p:sp>
        <p:nvSpPr>
          <p:cNvPr id="81" name="Diamond 80">
            <a:extLst>
              <a:ext uri="{FF2B5EF4-FFF2-40B4-BE49-F238E27FC236}">
                <a16:creationId xmlns:a16="http://schemas.microsoft.com/office/drawing/2014/main" id="{01E29868-8DB6-B845-9E69-D18496091F8D}"/>
              </a:ext>
            </a:extLst>
          </p:cNvPr>
          <p:cNvSpPr>
            <a:spLocks noChangeAspect="1"/>
          </p:cNvSpPr>
          <p:nvPr/>
        </p:nvSpPr>
        <p:spPr>
          <a:xfrm rot="18971391">
            <a:off x="2422939" y="2534217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B4203A2-8AD0-D544-B852-96F725340E1C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1115789" y="2743118"/>
            <a:ext cx="1341512" cy="667592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A0566DD-698C-D246-961C-A7DA70A88227}"/>
              </a:ext>
            </a:extLst>
          </p:cNvPr>
          <p:cNvCxnSpPr>
            <a:cxnSpLocks/>
            <a:stCxn id="91" idx="1"/>
            <a:endCxn id="78" idx="0"/>
          </p:cNvCxnSpPr>
          <p:nvPr/>
        </p:nvCxnSpPr>
        <p:spPr>
          <a:xfrm flipH="1">
            <a:off x="3035774" y="2743118"/>
            <a:ext cx="123371" cy="685677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9E1899-5F22-D74F-BF2A-7F1D936C88D0}"/>
              </a:ext>
            </a:extLst>
          </p:cNvPr>
          <p:cNvCxnSpPr>
            <a:cxnSpLocks/>
            <a:stCxn id="93" idx="1"/>
            <a:endCxn id="97" idx="0"/>
          </p:cNvCxnSpPr>
          <p:nvPr/>
        </p:nvCxnSpPr>
        <p:spPr>
          <a:xfrm>
            <a:off x="3685527" y="2743118"/>
            <a:ext cx="383010" cy="685677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689F4C3-891F-F646-A843-EE6632D7D2C0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4035313" y="2746743"/>
            <a:ext cx="233301" cy="682052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4CD8C8-2697-A446-9829-76513CED36D9}"/>
              </a:ext>
            </a:extLst>
          </p:cNvPr>
          <p:cNvCxnSpPr>
            <a:cxnSpLocks/>
            <a:stCxn id="114" idx="1"/>
          </p:cNvCxnSpPr>
          <p:nvPr/>
        </p:nvCxnSpPr>
        <p:spPr>
          <a:xfrm>
            <a:off x="4405984" y="2743118"/>
            <a:ext cx="621728" cy="667592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Diamond 87">
            <a:extLst>
              <a:ext uri="{FF2B5EF4-FFF2-40B4-BE49-F238E27FC236}">
                <a16:creationId xmlns:a16="http://schemas.microsoft.com/office/drawing/2014/main" id="{2D6A2B7A-70AA-C644-8B67-52EFC84CDEB2}"/>
              </a:ext>
            </a:extLst>
          </p:cNvPr>
          <p:cNvSpPr>
            <a:spLocks noChangeAspect="1"/>
          </p:cNvSpPr>
          <p:nvPr/>
        </p:nvSpPr>
        <p:spPr>
          <a:xfrm rot="18971391">
            <a:off x="2773861" y="2534217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Diamond 88">
            <a:extLst>
              <a:ext uri="{FF2B5EF4-FFF2-40B4-BE49-F238E27FC236}">
                <a16:creationId xmlns:a16="http://schemas.microsoft.com/office/drawing/2014/main" id="{135E4552-4C7B-A645-A207-7BE308A57F5C}"/>
              </a:ext>
            </a:extLst>
          </p:cNvPr>
          <p:cNvSpPr>
            <a:spLocks noChangeAspect="1"/>
          </p:cNvSpPr>
          <p:nvPr/>
        </p:nvSpPr>
        <p:spPr>
          <a:xfrm rot="18971391">
            <a:off x="2949322" y="2534217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772BB68A-C824-7A42-94C0-D0E1108D9D95}"/>
              </a:ext>
            </a:extLst>
          </p:cNvPr>
          <p:cNvSpPr>
            <a:spLocks noChangeAspect="1"/>
          </p:cNvSpPr>
          <p:nvPr/>
        </p:nvSpPr>
        <p:spPr>
          <a:xfrm rot="18971391">
            <a:off x="2598400" y="2534217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Diamond 90">
            <a:extLst>
              <a:ext uri="{FF2B5EF4-FFF2-40B4-BE49-F238E27FC236}">
                <a16:creationId xmlns:a16="http://schemas.microsoft.com/office/drawing/2014/main" id="{C756A8D3-EFBF-014F-BED3-DC69FBD5D6BB}"/>
              </a:ext>
            </a:extLst>
          </p:cNvPr>
          <p:cNvSpPr>
            <a:spLocks noChangeAspect="1"/>
          </p:cNvSpPr>
          <p:nvPr/>
        </p:nvSpPr>
        <p:spPr>
          <a:xfrm rot="18971391">
            <a:off x="3124783" y="2534217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Diamond 91">
            <a:extLst>
              <a:ext uri="{FF2B5EF4-FFF2-40B4-BE49-F238E27FC236}">
                <a16:creationId xmlns:a16="http://schemas.microsoft.com/office/drawing/2014/main" id="{22BA28D3-A0FF-D844-8A6C-4FE411B0C545}"/>
              </a:ext>
            </a:extLst>
          </p:cNvPr>
          <p:cNvSpPr>
            <a:spLocks noChangeAspect="1"/>
          </p:cNvSpPr>
          <p:nvPr/>
        </p:nvSpPr>
        <p:spPr>
          <a:xfrm rot="18971391">
            <a:off x="3475705" y="2534217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Diamond 92">
            <a:extLst>
              <a:ext uri="{FF2B5EF4-FFF2-40B4-BE49-F238E27FC236}">
                <a16:creationId xmlns:a16="http://schemas.microsoft.com/office/drawing/2014/main" id="{7151B01C-C351-7248-AEA0-9BD099A003F2}"/>
              </a:ext>
            </a:extLst>
          </p:cNvPr>
          <p:cNvSpPr>
            <a:spLocks noChangeAspect="1"/>
          </p:cNvSpPr>
          <p:nvPr/>
        </p:nvSpPr>
        <p:spPr>
          <a:xfrm rot="18971391">
            <a:off x="3651165" y="2534217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Diamond 93">
            <a:extLst>
              <a:ext uri="{FF2B5EF4-FFF2-40B4-BE49-F238E27FC236}">
                <a16:creationId xmlns:a16="http://schemas.microsoft.com/office/drawing/2014/main" id="{53DFDFC1-055D-0347-BD16-5B3367FA1EF6}"/>
              </a:ext>
            </a:extLst>
          </p:cNvPr>
          <p:cNvSpPr>
            <a:spLocks noChangeAspect="1"/>
          </p:cNvSpPr>
          <p:nvPr/>
        </p:nvSpPr>
        <p:spPr>
          <a:xfrm rot="18971391">
            <a:off x="3300244" y="2534217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15981E0-EBA3-EA45-AA28-E40796654412}"/>
              </a:ext>
            </a:extLst>
          </p:cNvPr>
          <p:cNvSpPr/>
          <p:nvPr/>
        </p:nvSpPr>
        <p:spPr>
          <a:xfrm>
            <a:off x="710812" y="1728436"/>
            <a:ext cx="4649923" cy="145129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  INDEX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A253B1E-E539-2E4C-ACA4-1756A35F4975}"/>
              </a:ext>
            </a:extLst>
          </p:cNvPr>
          <p:cNvSpPr txBox="1"/>
          <p:nvPr/>
        </p:nvSpPr>
        <p:spPr>
          <a:xfrm>
            <a:off x="2116318" y="656489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4400" dirty="0"/>
              <a:t>Merged Segment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D22B049-3B4F-A04A-B063-9B47D69AC221}"/>
              </a:ext>
            </a:extLst>
          </p:cNvPr>
          <p:cNvSpPr/>
          <p:nvPr/>
        </p:nvSpPr>
        <p:spPr>
          <a:xfrm>
            <a:off x="3800233" y="3428795"/>
            <a:ext cx="536608" cy="46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F0B85AF-EB8E-954E-BF04-4C71C45EC58B}"/>
              </a:ext>
            </a:extLst>
          </p:cNvPr>
          <p:cNvSpPr/>
          <p:nvPr/>
        </p:nvSpPr>
        <p:spPr>
          <a:xfrm>
            <a:off x="1744311" y="3442257"/>
            <a:ext cx="536608" cy="46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542B12E-5E3F-6D42-91D9-033E20C91942}"/>
              </a:ext>
            </a:extLst>
          </p:cNvPr>
          <p:cNvSpPr/>
          <p:nvPr/>
        </p:nvSpPr>
        <p:spPr>
          <a:xfrm>
            <a:off x="1937708" y="3987955"/>
            <a:ext cx="1645920" cy="47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</a:t>
            </a:r>
            <a:r>
              <a:rPr lang="en-US" sz="2400" dirty="0"/>
              <a:t> | </a:t>
            </a:r>
            <a:r>
              <a:rPr lang="en-US" sz="2400" b="1" dirty="0"/>
              <a:t>V</a:t>
            </a:r>
            <a:r>
              <a:rPr lang="en-US" sz="2400" dirty="0"/>
              <a:t> | </a:t>
            </a:r>
            <a:r>
              <a:rPr lang="en-US" sz="2400" b="1" dirty="0" err="1"/>
              <a:t>ts</a:t>
            </a:r>
            <a:r>
              <a:rPr lang="en-US" sz="2400" b="1" dirty="0"/>
              <a:t>=1</a:t>
            </a:r>
          </a:p>
        </p:txBody>
      </p: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DCDFC70B-ED4E-9D4C-AB23-9AA81F78DD35}"/>
              </a:ext>
            </a:extLst>
          </p:cNvPr>
          <p:cNvCxnSpPr>
            <a:cxnSpLocks/>
            <a:stCxn id="90" idx="1"/>
            <a:endCxn id="99" idx="0"/>
          </p:cNvCxnSpPr>
          <p:nvPr/>
        </p:nvCxnSpPr>
        <p:spPr>
          <a:xfrm rot="10800000" flipH="1" flipV="1">
            <a:off x="2632762" y="2743117"/>
            <a:ext cx="127906" cy="1244837"/>
          </a:xfrm>
          <a:prstGeom prst="curvedConnector4">
            <a:avLst>
              <a:gd name="adj1" fmla="val -178725"/>
              <a:gd name="adj2" fmla="val 5152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602A83B-B514-754F-8131-9485DEB619A6}"/>
              </a:ext>
            </a:extLst>
          </p:cNvPr>
          <p:cNvSpPr/>
          <p:nvPr/>
        </p:nvSpPr>
        <p:spPr>
          <a:xfrm>
            <a:off x="3676675" y="3987955"/>
            <a:ext cx="1645920" cy="47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</a:t>
            </a:r>
            <a:r>
              <a:rPr lang="en-US" sz="2400" dirty="0"/>
              <a:t> | </a:t>
            </a:r>
            <a:r>
              <a:rPr lang="en-US" sz="2400" b="1" dirty="0"/>
              <a:t>V</a:t>
            </a:r>
            <a:r>
              <a:rPr lang="en-US" sz="2400" dirty="0"/>
              <a:t> | </a:t>
            </a:r>
            <a:r>
              <a:rPr lang="en-US" sz="2400" b="1" dirty="0" err="1"/>
              <a:t>ts</a:t>
            </a:r>
            <a:r>
              <a:rPr lang="en-US" sz="2400" b="1" dirty="0"/>
              <a:t>=2</a:t>
            </a:r>
          </a:p>
        </p:txBody>
      </p: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B8266652-A406-DB42-B541-591235F209A6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 rot="16200000" flipH="1">
            <a:off x="3032862" y="2521182"/>
            <a:ext cx="1241212" cy="169233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Diamond 105">
            <a:extLst>
              <a:ext uri="{FF2B5EF4-FFF2-40B4-BE49-F238E27FC236}">
                <a16:creationId xmlns:a16="http://schemas.microsoft.com/office/drawing/2014/main" id="{99253B2E-8DAB-4544-8D55-AB50B3D4D226}"/>
              </a:ext>
            </a:extLst>
          </p:cNvPr>
          <p:cNvSpPr>
            <a:spLocks noChangeAspect="1"/>
          </p:cNvSpPr>
          <p:nvPr/>
        </p:nvSpPr>
        <p:spPr>
          <a:xfrm rot="18971391">
            <a:off x="9783467" y="2519196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Diamond 106">
            <a:extLst>
              <a:ext uri="{FF2B5EF4-FFF2-40B4-BE49-F238E27FC236}">
                <a16:creationId xmlns:a16="http://schemas.microsoft.com/office/drawing/2014/main" id="{5FEFFD91-B9A1-F84D-ACB4-5714768A1F75}"/>
              </a:ext>
            </a:extLst>
          </p:cNvPr>
          <p:cNvSpPr>
            <a:spLocks noChangeAspect="1"/>
          </p:cNvSpPr>
          <p:nvPr/>
        </p:nvSpPr>
        <p:spPr>
          <a:xfrm rot="18971391">
            <a:off x="8174735" y="2519196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Diamond 109">
            <a:extLst>
              <a:ext uri="{FF2B5EF4-FFF2-40B4-BE49-F238E27FC236}">
                <a16:creationId xmlns:a16="http://schemas.microsoft.com/office/drawing/2014/main" id="{6728E2B2-FDB6-DC46-BF6F-9B1A5B800F40}"/>
              </a:ext>
            </a:extLst>
          </p:cNvPr>
          <p:cNvSpPr>
            <a:spLocks noChangeAspect="1"/>
          </p:cNvSpPr>
          <p:nvPr/>
        </p:nvSpPr>
        <p:spPr>
          <a:xfrm rot="18971391">
            <a:off x="3826412" y="2534217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Diamond 110">
            <a:extLst>
              <a:ext uri="{FF2B5EF4-FFF2-40B4-BE49-F238E27FC236}">
                <a16:creationId xmlns:a16="http://schemas.microsoft.com/office/drawing/2014/main" id="{326BBE57-CDC5-7948-9781-9C59FA26D1EB}"/>
              </a:ext>
            </a:extLst>
          </p:cNvPr>
          <p:cNvSpPr>
            <a:spLocks noChangeAspect="1"/>
          </p:cNvSpPr>
          <p:nvPr/>
        </p:nvSpPr>
        <p:spPr>
          <a:xfrm rot="18971391">
            <a:off x="4013095" y="2534217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Diamond 111">
            <a:extLst>
              <a:ext uri="{FF2B5EF4-FFF2-40B4-BE49-F238E27FC236}">
                <a16:creationId xmlns:a16="http://schemas.microsoft.com/office/drawing/2014/main" id="{881A85E3-E9D6-E84B-B40F-0D383D2E4934}"/>
              </a:ext>
            </a:extLst>
          </p:cNvPr>
          <p:cNvSpPr>
            <a:spLocks noChangeAspect="1"/>
          </p:cNvSpPr>
          <p:nvPr/>
        </p:nvSpPr>
        <p:spPr>
          <a:xfrm rot="18971391">
            <a:off x="4198127" y="2534217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Diamond 112">
            <a:extLst>
              <a:ext uri="{FF2B5EF4-FFF2-40B4-BE49-F238E27FC236}">
                <a16:creationId xmlns:a16="http://schemas.microsoft.com/office/drawing/2014/main" id="{F15A85C0-6382-8C4C-BC5A-577CC6368770}"/>
              </a:ext>
            </a:extLst>
          </p:cNvPr>
          <p:cNvSpPr>
            <a:spLocks noChangeAspect="1"/>
          </p:cNvSpPr>
          <p:nvPr/>
        </p:nvSpPr>
        <p:spPr>
          <a:xfrm rot="18971391">
            <a:off x="2243274" y="2534217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Diamond 113">
            <a:extLst>
              <a:ext uri="{FF2B5EF4-FFF2-40B4-BE49-F238E27FC236}">
                <a16:creationId xmlns:a16="http://schemas.microsoft.com/office/drawing/2014/main" id="{B5872312-1C21-8C4E-A794-096C4FD674CA}"/>
              </a:ext>
            </a:extLst>
          </p:cNvPr>
          <p:cNvSpPr>
            <a:spLocks noChangeAspect="1"/>
          </p:cNvSpPr>
          <p:nvPr/>
        </p:nvSpPr>
        <p:spPr>
          <a:xfrm rot="18971391">
            <a:off x="4371622" y="2534217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Diamond 117">
            <a:extLst>
              <a:ext uri="{FF2B5EF4-FFF2-40B4-BE49-F238E27FC236}">
                <a16:creationId xmlns:a16="http://schemas.microsoft.com/office/drawing/2014/main" id="{D5DC05BC-3F1C-274F-9D84-1A4A7C81DE4F}"/>
              </a:ext>
            </a:extLst>
          </p:cNvPr>
          <p:cNvSpPr>
            <a:spLocks noChangeAspect="1"/>
          </p:cNvSpPr>
          <p:nvPr/>
        </p:nvSpPr>
        <p:spPr>
          <a:xfrm rot="18971391">
            <a:off x="4558730" y="2534217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Diamond 118">
            <a:extLst>
              <a:ext uri="{FF2B5EF4-FFF2-40B4-BE49-F238E27FC236}">
                <a16:creationId xmlns:a16="http://schemas.microsoft.com/office/drawing/2014/main" id="{096FE9CB-6E97-074C-9862-989E8FBDE850}"/>
              </a:ext>
            </a:extLst>
          </p:cNvPr>
          <p:cNvSpPr>
            <a:spLocks noChangeAspect="1"/>
          </p:cNvSpPr>
          <p:nvPr/>
        </p:nvSpPr>
        <p:spPr>
          <a:xfrm rot="18971391">
            <a:off x="4736830" y="2534217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Diamond 119">
            <a:extLst>
              <a:ext uri="{FF2B5EF4-FFF2-40B4-BE49-F238E27FC236}">
                <a16:creationId xmlns:a16="http://schemas.microsoft.com/office/drawing/2014/main" id="{1B226FD0-C6EA-6045-B985-EB0BBB507BD3}"/>
              </a:ext>
            </a:extLst>
          </p:cNvPr>
          <p:cNvSpPr>
            <a:spLocks noChangeAspect="1"/>
          </p:cNvSpPr>
          <p:nvPr/>
        </p:nvSpPr>
        <p:spPr>
          <a:xfrm rot="18971391">
            <a:off x="4911532" y="2534217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Diamond 120">
            <a:extLst>
              <a:ext uri="{FF2B5EF4-FFF2-40B4-BE49-F238E27FC236}">
                <a16:creationId xmlns:a16="http://schemas.microsoft.com/office/drawing/2014/main" id="{37BE5954-E5F2-104F-AA4F-68D900C5A11C}"/>
              </a:ext>
            </a:extLst>
          </p:cNvPr>
          <p:cNvSpPr>
            <a:spLocks noChangeAspect="1"/>
          </p:cNvSpPr>
          <p:nvPr/>
        </p:nvSpPr>
        <p:spPr>
          <a:xfrm rot="18971391">
            <a:off x="4736830" y="253793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Diamond 121">
            <a:extLst>
              <a:ext uri="{FF2B5EF4-FFF2-40B4-BE49-F238E27FC236}">
                <a16:creationId xmlns:a16="http://schemas.microsoft.com/office/drawing/2014/main" id="{5DF4C302-C02B-F64A-AED2-594F6ECDA266}"/>
              </a:ext>
            </a:extLst>
          </p:cNvPr>
          <p:cNvSpPr>
            <a:spLocks noChangeAspect="1"/>
          </p:cNvSpPr>
          <p:nvPr/>
        </p:nvSpPr>
        <p:spPr>
          <a:xfrm rot="18971391">
            <a:off x="9962213" y="2519196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98BB72A-9876-2A43-B6A3-C29BF965EE71}"/>
              </a:ext>
            </a:extLst>
          </p:cNvPr>
          <p:cNvCxnSpPr>
            <a:cxnSpLocks/>
            <a:stCxn id="94" idx="2"/>
            <a:endCxn id="98" idx="0"/>
          </p:cNvCxnSpPr>
          <p:nvPr/>
        </p:nvCxnSpPr>
        <p:spPr>
          <a:xfrm flipH="1">
            <a:off x="2012615" y="2746743"/>
            <a:ext cx="1496530" cy="695514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36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80A6E6A-A8A3-A649-8DFE-0ACDC47A34BE}"/>
              </a:ext>
            </a:extLst>
          </p:cNvPr>
          <p:cNvSpPr>
            <a:spLocks/>
          </p:cNvSpPr>
          <p:nvPr/>
        </p:nvSpPr>
        <p:spPr>
          <a:xfrm>
            <a:off x="67480" y="1052121"/>
            <a:ext cx="5943600" cy="4297680"/>
          </a:xfrm>
          <a:prstGeom prst="roundRect">
            <a:avLst/>
          </a:prstGeom>
          <a:noFill/>
          <a:ln w="28575">
            <a:solidFill>
              <a:srgbClr val="002060">
                <a:alpha val="70000"/>
              </a:srgb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1BABAE-2D9C-E34E-8666-FCA58B71A878}"/>
              </a:ext>
            </a:extLst>
          </p:cNvPr>
          <p:cNvSpPr txBox="1"/>
          <p:nvPr/>
        </p:nvSpPr>
        <p:spPr>
          <a:xfrm>
            <a:off x="1725780" y="301516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4400" b="1" dirty="0"/>
              <a:t>Flat Segment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8264CA3-4BEC-A84D-A3CD-72F13033C852}"/>
              </a:ext>
            </a:extLst>
          </p:cNvPr>
          <p:cNvSpPr/>
          <p:nvPr/>
        </p:nvSpPr>
        <p:spPr>
          <a:xfrm>
            <a:off x="249375" y="2287682"/>
            <a:ext cx="5516777" cy="27025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DATA</a:t>
            </a:r>
          </a:p>
          <a:p>
            <a:endParaRPr lang="en-US" sz="2800" b="1" dirty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9BDF5E56-508C-574B-B173-5252C9C44C18}"/>
              </a:ext>
            </a:extLst>
          </p:cNvPr>
          <p:cNvSpPr/>
          <p:nvPr/>
        </p:nvSpPr>
        <p:spPr>
          <a:xfrm>
            <a:off x="249375" y="1274106"/>
            <a:ext cx="5516777" cy="82837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1FEFAFF-3989-1042-8EAA-E5DCACA018D0}"/>
              </a:ext>
            </a:extLst>
          </p:cNvPr>
          <p:cNvSpPr>
            <a:spLocks/>
          </p:cNvSpPr>
          <p:nvPr/>
        </p:nvSpPr>
        <p:spPr>
          <a:xfrm>
            <a:off x="495131" y="2467944"/>
            <a:ext cx="640080" cy="35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cell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6CFEB0D-6032-A349-832F-EC3591E6A5B1}"/>
              </a:ext>
            </a:extLst>
          </p:cNvPr>
          <p:cNvSpPr>
            <a:spLocks/>
          </p:cNvSpPr>
          <p:nvPr/>
        </p:nvSpPr>
        <p:spPr>
          <a:xfrm>
            <a:off x="1254845" y="2467944"/>
            <a:ext cx="640080" cy="35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cell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C700FD1-EE7C-DD40-8E58-3DA34BDA120B}"/>
              </a:ext>
            </a:extLst>
          </p:cNvPr>
          <p:cNvSpPr>
            <a:spLocks/>
          </p:cNvSpPr>
          <p:nvPr/>
        </p:nvSpPr>
        <p:spPr>
          <a:xfrm>
            <a:off x="3533987" y="2467944"/>
            <a:ext cx="640080" cy="35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cell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928F994-91D2-DC4D-86B9-55125DCFD83D}"/>
              </a:ext>
            </a:extLst>
          </p:cNvPr>
          <p:cNvSpPr>
            <a:spLocks/>
          </p:cNvSpPr>
          <p:nvPr/>
        </p:nvSpPr>
        <p:spPr>
          <a:xfrm>
            <a:off x="4293701" y="2467944"/>
            <a:ext cx="640080" cy="35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cell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BA1265D-BD3B-BE49-A785-EC074336249E}"/>
              </a:ext>
            </a:extLst>
          </p:cNvPr>
          <p:cNvSpPr>
            <a:spLocks/>
          </p:cNvSpPr>
          <p:nvPr/>
        </p:nvSpPr>
        <p:spPr>
          <a:xfrm>
            <a:off x="5053414" y="2467944"/>
            <a:ext cx="640080" cy="35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cell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A03EFD9-C28A-C649-BB5D-C9D263880E93}"/>
              </a:ext>
            </a:extLst>
          </p:cNvPr>
          <p:cNvSpPr>
            <a:spLocks/>
          </p:cNvSpPr>
          <p:nvPr/>
        </p:nvSpPr>
        <p:spPr>
          <a:xfrm>
            <a:off x="2774273" y="2467944"/>
            <a:ext cx="640080" cy="35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cell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7B7A097-F4A7-164A-B2E4-3B826C3DE2B1}"/>
              </a:ext>
            </a:extLst>
          </p:cNvPr>
          <p:cNvSpPr>
            <a:spLocks/>
          </p:cNvSpPr>
          <p:nvPr/>
        </p:nvSpPr>
        <p:spPr>
          <a:xfrm>
            <a:off x="2014559" y="2467944"/>
            <a:ext cx="640080" cy="35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cell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6B9A2-9B13-934E-95D6-CBB067C31582}"/>
              </a:ext>
            </a:extLst>
          </p:cNvPr>
          <p:cNvSpPr/>
          <p:nvPr/>
        </p:nvSpPr>
        <p:spPr>
          <a:xfrm>
            <a:off x="767605" y="3646819"/>
            <a:ext cx="3610979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MSLAB Chunk 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F5F089D-1DDF-7842-94D0-82B709AD1D88}"/>
              </a:ext>
            </a:extLst>
          </p:cNvPr>
          <p:cNvSpPr/>
          <p:nvPr/>
        </p:nvSpPr>
        <p:spPr>
          <a:xfrm>
            <a:off x="1361482" y="4309956"/>
            <a:ext cx="3657600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MSLAB Chunk B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AE9D3E4-8668-9C4B-B02F-B47BC68CE989}"/>
              </a:ext>
            </a:extLst>
          </p:cNvPr>
          <p:cNvSpPr/>
          <p:nvPr/>
        </p:nvSpPr>
        <p:spPr>
          <a:xfrm>
            <a:off x="4583197" y="3646818"/>
            <a:ext cx="1037063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POJO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6499D3E4-3EB3-604A-BD9D-FA0616AE6956}"/>
              </a:ext>
            </a:extLst>
          </p:cNvPr>
          <p:cNvCxnSpPr>
            <a:cxnSpLocks/>
            <a:stCxn id="2" idx="4"/>
            <a:endCxn id="183" idx="0"/>
          </p:cNvCxnSpPr>
          <p:nvPr/>
        </p:nvCxnSpPr>
        <p:spPr>
          <a:xfrm rot="16200000" flipH="1">
            <a:off x="600233" y="3036448"/>
            <a:ext cx="849070" cy="41919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7465C3C9-208D-2E42-A8B0-AEE753CB50B1}"/>
              </a:ext>
            </a:extLst>
          </p:cNvPr>
          <p:cNvCxnSpPr>
            <a:cxnSpLocks/>
            <a:stCxn id="75" idx="4"/>
            <a:endCxn id="3" idx="0"/>
          </p:cNvCxnSpPr>
          <p:nvPr/>
        </p:nvCxnSpPr>
        <p:spPr>
          <a:xfrm rot="5400000">
            <a:off x="2421050" y="2973556"/>
            <a:ext cx="825308" cy="5212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440D4372-C844-DB44-A80F-7C7C12D3FDCE}"/>
              </a:ext>
            </a:extLst>
          </p:cNvPr>
          <p:cNvCxnSpPr>
            <a:cxnSpLocks/>
            <a:stCxn id="71" idx="4"/>
            <a:endCxn id="77" idx="0"/>
          </p:cNvCxnSpPr>
          <p:nvPr/>
        </p:nvCxnSpPr>
        <p:spPr>
          <a:xfrm rot="16200000" flipH="1">
            <a:off x="1638361" y="2758034"/>
            <a:ext cx="1488445" cy="161539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2EF77D05-DF05-4247-AA54-C1EFCD3D5A13}"/>
              </a:ext>
            </a:extLst>
          </p:cNvPr>
          <p:cNvSpPr>
            <a:spLocks/>
          </p:cNvSpPr>
          <p:nvPr/>
        </p:nvSpPr>
        <p:spPr>
          <a:xfrm>
            <a:off x="6160168" y="1052121"/>
            <a:ext cx="5943600" cy="4297680"/>
          </a:xfrm>
          <a:prstGeom prst="roundRect">
            <a:avLst/>
          </a:prstGeom>
          <a:noFill/>
          <a:ln w="28575">
            <a:solidFill>
              <a:srgbClr val="002060">
                <a:alpha val="70000"/>
              </a:srgb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2C2853-ECBA-454C-844D-64266B647B4E}"/>
              </a:ext>
            </a:extLst>
          </p:cNvPr>
          <p:cNvSpPr txBox="1"/>
          <p:nvPr/>
        </p:nvSpPr>
        <p:spPr>
          <a:xfrm>
            <a:off x="8432836" y="301516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4400" b="1" dirty="0"/>
              <a:t>Serialized Segment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D4287F-F1C3-C44E-AE76-E0B3CD1BB5CA}"/>
              </a:ext>
            </a:extLst>
          </p:cNvPr>
          <p:cNvSpPr/>
          <p:nvPr/>
        </p:nvSpPr>
        <p:spPr>
          <a:xfrm>
            <a:off x="6371205" y="2270124"/>
            <a:ext cx="5542641" cy="27256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DATA</a:t>
            </a:r>
          </a:p>
          <a:p>
            <a:endParaRPr lang="en-US" sz="2800" b="1" dirty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89C9A13-938B-C54A-9471-4BF1F1EF93D8}"/>
              </a:ext>
            </a:extLst>
          </p:cNvPr>
          <p:cNvSpPr/>
          <p:nvPr/>
        </p:nvSpPr>
        <p:spPr>
          <a:xfrm>
            <a:off x="6371205" y="1292968"/>
            <a:ext cx="5542641" cy="793079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95A3F2D-8CA9-D748-8345-797163CD1741}"/>
              </a:ext>
            </a:extLst>
          </p:cNvPr>
          <p:cNvSpPr/>
          <p:nvPr/>
        </p:nvSpPr>
        <p:spPr>
          <a:xfrm>
            <a:off x="7031743" y="3646819"/>
            <a:ext cx="3610979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MSLAB Chunk A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9C7B5C3-A176-3E47-A2B1-CCFECA6FEF68}"/>
              </a:ext>
            </a:extLst>
          </p:cNvPr>
          <p:cNvSpPr/>
          <p:nvPr/>
        </p:nvSpPr>
        <p:spPr>
          <a:xfrm>
            <a:off x="7747533" y="4309956"/>
            <a:ext cx="3657600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MSLAB Chunk B</a:t>
            </a:r>
          </a:p>
        </p:txBody>
      </p: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7A466155-56A4-1B41-96C2-3D312C67BA9C}"/>
              </a:ext>
            </a:extLst>
          </p:cNvPr>
          <p:cNvCxnSpPr>
            <a:cxnSpLocks/>
            <a:stCxn id="201" idx="2"/>
            <a:endCxn id="199" idx="0"/>
          </p:cNvCxnSpPr>
          <p:nvPr/>
        </p:nvCxnSpPr>
        <p:spPr>
          <a:xfrm rot="16200000" flipH="1">
            <a:off x="9397101" y="2651815"/>
            <a:ext cx="2438677" cy="9135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812FFA94-BB8C-8E42-9365-27B95DD4CAB5}"/>
              </a:ext>
            </a:extLst>
          </p:cNvPr>
          <p:cNvCxnSpPr>
            <a:cxnSpLocks/>
            <a:stCxn id="155" idx="2"/>
            <a:endCxn id="85" idx="0"/>
          </p:cNvCxnSpPr>
          <p:nvPr/>
        </p:nvCxnSpPr>
        <p:spPr>
          <a:xfrm rot="5400000">
            <a:off x="8270550" y="1094016"/>
            <a:ext cx="1823479" cy="331067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562F70C8-9530-4B43-AC2B-168D45B7580E}"/>
              </a:ext>
            </a:extLst>
          </p:cNvPr>
          <p:cNvCxnSpPr>
            <a:cxnSpLocks/>
            <a:stCxn id="195" idx="2"/>
            <a:endCxn id="114" idx="0"/>
          </p:cNvCxnSpPr>
          <p:nvPr/>
        </p:nvCxnSpPr>
        <p:spPr>
          <a:xfrm rot="5400000">
            <a:off x="8851202" y="2587820"/>
            <a:ext cx="2447267" cy="99700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>
            <a:extLst>
              <a:ext uri="{FF2B5EF4-FFF2-40B4-BE49-F238E27FC236}">
                <a16:creationId xmlns:a16="http://schemas.microsoft.com/office/drawing/2014/main" id="{5D3EA1DF-AD7B-4C41-BCC3-BA8836A8CC73}"/>
              </a:ext>
            </a:extLst>
          </p:cNvPr>
          <p:cNvCxnSpPr>
            <a:cxnSpLocks/>
            <a:stCxn id="76" idx="4"/>
            <a:endCxn id="188" idx="0"/>
          </p:cNvCxnSpPr>
          <p:nvPr/>
        </p:nvCxnSpPr>
        <p:spPr>
          <a:xfrm rot="5400000">
            <a:off x="1518050" y="2840460"/>
            <a:ext cx="835498" cy="79760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2D89393C-562E-BA44-8026-76BCAC596B37}"/>
              </a:ext>
            </a:extLst>
          </p:cNvPr>
          <p:cNvCxnSpPr>
            <a:cxnSpLocks/>
            <a:stCxn id="72" idx="4"/>
            <a:endCxn id="197" idx="0"/>
          </p:cNvCxnSpPr>
          <p:nvPr/>
        </p:nvCxnSpPr>
        <p:spPr>
          <a:xfrm rot="5400000">
            <a:off x="3008684" y="3464402"/>
            <a:ext cx="1488234" cy="20245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F12B126-BE83-DE42-BF9F-D4E9275DABD0}"/>
              </a:ext>
            </a:extLst>
          </p:cNvPr>
          <p:cNvSpPr/>
          <p:nvPr/>
        </p:nvSpPr>
        <p:spPr>
          <a:xfrm>
            <a:off x="7989265" y="1429293"/>
            <a:ext cx="3657600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MSLAB Chunk 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15461C1-E28A-514F-91EF-A56A212922F9}"/>
              </a:ext>
            </a:extLst>
          </p:cNvPr>
          <p:cNvCxnSpPr/>
          <p:nvPr/>
        </p:nvCxnSpPr>
        <p:spPr>
          <a:xfrm>
            <a:off x="10700597" y="1383017"/>
            <a:ext cx="0" cy="603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B095D42-C5D4-5F4A-AD8F-A8A5F8A74B0D}"/>
              </a:ext>
            </a:extLst>
          </p:cNvPr>
          <p:cNvCxnSpPr/>
          <p:nvPr/>
        </p:nvCxnSpPr>
        <p:spPr>
          <a:xfrm>
            <a:off x="10995872" y="1378214"/>
            <a:ext cx="0" cy="603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D496480-1971-084B-B4D4-3987A5252EA6}"/>
              </a:ext>
            </a:extLst>
          </p:cNvPr>
          <p:cNvCxnSpPr/>
          <p:nvPr/>
        </p:nvCxnSpPr>
        <p:spPr>
          <a:xfrm>
            <a:off x="10076709" y="1395954"/>
            <a:ext cx="0" cy="603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D9E27AF-134F-344B-A840-F0E6F8C79312}"/>
              </a:ext>
            </a:extLst>
          </p:cNvPr>
          <p:cNvCxnSpPr/>
          <p:nvPr/>
        </p:nvCxnSpPr>
        <p:spPr>
          <a:xfrm>
            <a:off x="10390818" y="1350454"/>
            <a:ext cx="0" cy="603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8E2DBE6-4CDC-B24D-9BFD-933A32606249}"/>
              </a:ext>
            </a:extLst>
          </p:cNvPr>
          <p:cNvCxnSpPr/>
          <p:nvPr/>
        </p:nvCxnSpPr>
        <p:spPr>
          <a:xfrm>
            <a:off x="11323739" y="1400717"/>
            <a:ext cx="0" cy="603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>
            <a:extLst>
              <a:ext uri="{FF2B5EF4-FFF2-40B4-BE49-F238E27FC236}">
                <a16:creationId xmlns:a16="http://schemas.microsoft.com/office/drawing/2014/main" id="{D0F2095B-BF02-2B4C-98AB-E20AFBC65046}"/>
              </a:ext>
            </a:extLst>
          </p:cNvPr>
          <p:cNvCxnSpPr>
            <a:cxnSpLocks/>
            <a:stCxn id="73" idx="4"/>
            <a:endCxn id="78" idx="0"/>
          </p:cNvCxnSpPr>
          <p:nvPr/>
        </p:nvCxnSpPr>
        <p:spPr>
          <a:xfrm rot="16200000" flipH="1">
            <a:off x="4445082" y="2990170"/>
            <a:ext cx="825307" cy="48798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>
            <a:extLst>
              <a:ext uri="{FF2B5EF4-FFF2-40B4-BE49-F238E27FC236}">
                <a16:creationId xmlns:a16="http://schemas.microsoft.com/office/drawing/2014/main" id="{7FA7132A-69EB-264B-8F97-F6A4DFA5A6A4}"/>
              </a:ext>
            </a:extLst>
          </p:cNvPr>
          <p:cNvCxnSpPr>
            <a:cxnSpLocks/>
            <a:stCxn id="74" idx="4"/>
            <a:endCxn id="217" idx="0"/>
          </p:cNvCxnSpPr>
          <p:nvPr/>
        </p:nvCxnSpPr>
        <p:spPr>
          <a:xfrm rot="5400000">
            <a:off x="3995428" y="2939495"/>
            <a:ext cx="1496011" cy="126004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BC2E17DF-FEB8-2449-AC56-49173E926328}"/>
              </a:ext>
            </a:extLst>
          </p:cNvPr>
          <p:cNvSpPr/>
          <p:nvPr/>
        </p:nvSpPr>
        <p:spPr>
          <a:xfrm>
            <a:off x="7316710" y="3661093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8A3FEF5-60AB-7846-B9DD-319930E49032}"/>
              </a:ext>
            </a:extLst>
          </p:cNvPr>
          <p:cNvSpPr/>
          <p:nvPr/>
        </p:nvSpPr>
        <p:spPr>
          <a:xfrm>
            <a:off x="10627385" y="1494714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Curved Connector 155">
            <a:extLst>
              <a:ext uri="{FF2B5EF4-FFF2-40B4-BE49-F238E27FC236}">
                <a16:creationId xmlns:a16="http://schemas.microsoft.com/office/drawing/2014/main" id="{07249CEF-1733-584A-81B4-523690F1818A}"/>
              </a:ext>
            </a:extLst>
          </p:cNvPr>
          <p:cNvCxnSpPr>
            <a:cxnSpLocks/>
            <a:stCxn id="158" idx="2"/>
            <a:endCxn id="113" idx="0"/>
          </p:cNvCxnSpPr>
          <p:nvPr/>
        </p:nvCxnSpPr>
        <p:spPr>
          <a:xfrm rot="5400000">
            <a:off x="9268705" y="1429949"/>
            <a:ext cx="1785399" cy="264834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3AD9244-6065-1E4D-A3FA-1CE6DA76C45C}"/>
              </a:ext>
            </a:extLst>
          </p:cNvPr>
          <p:cNvSpPr/>
          <p:nvPr/>
        </p:nvSpPr>
        <p:spPr>
          <a:xfrm>
            <a:off x="11275333" y="1518520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Diamond 159">
            <a:extLst>
              <a:ext uri="{FF2B5EF4-FFF2-40B4-BE49-F238E27FC236}">
                <a16:creationId xmlns:a16="http://schemas.microsoft.com/office/drawing/2014/main" id="{028AC7FC-A240-0841-8135-373727601A46}"/>
              </a:ext>
            </a:extLst>
          </p:cNvPr>
          <p:cNvSpPr>
            <a:spLocks noChangeAspect="1"/>
          </p:cNvSpPr>
          <p:nvPr/>
        </p:nvSpPr>
        <p:spPr>
          <a:xfrm rot="18971391">
            <a:off x="2301992" y="1478998"/>
            <a:ext cx="320040" cy="320040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3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BC247A3-4E45-6246-81B9-A4CAB56DC435}"/>
              </a:ext>
            </a:extLst>
          </p:cNvPr>
          <p:cNvCxnSpPr>
            <a:cxnSpLocks/>
            <a:stCxn id="170" idx="2"/>
            <a:endCxn id="71" idx="0"/>
          </p:cNvCxnSpPr>
          <p:nvPr/>
        </p:nvCxnSpPr>
        <p:spPr>
          <a:xfrm flipH="1">
            <a:off x="1574885" y="1754494"/>
            <a:ext cx="1248886" cy="71345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1389840-B632-954B-A573-AE63A1C0BFC7}"/>
              </a:ext>
            </a:extLst>
          </p:cNvPr>
          <p:cNvCxnSpPr>
            <a:cxnSpLocks/>
            <a:stCxn id="160" idx="1"/>
            <a:endCxn id="2" idx="0"/>
          </p:cNvCxnSpPr>
          <p:nvPr/>
        </p:nvCxnSpPr>
        <p:spPr>
          <a:xfrm flipH="1">
            <a:off x="815171" y="1749795"/>
            <a:ext cx="1531365" cy="718149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C719B9C-1772-5740-A8E1-763CA07C65E4}"/>
              </a:ext>
            </a:extLst>
          </p:cNvPr>
          <p:cNvCxnSpPr>
            <a:cxnSpLocks/>
            <a:stCxn id="168" idx="2"/>
            <a:endCxn id="76" idx="0"/>
          </p:cNvCxnSpPr>
          <p:nvPr/>
        </p:nvCxnSpPr>
        <p:spPr>
          <a:xfrm flipH="1">
            <a:off x="2334599" y="1754494"/>
            <a:ext cx="740154" cy="71345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0677E7B-0247-074B-B556-4F6B4560C52C}"/>
              </a:ext>
            </a:extLst>
          </p:cNvPr>
          <p:cNvCxnSpPr>
            <a:cxnSpLocks/>
            <a:stCxn id="171" idx="1"/>
            <a:endCxn id="75" idx="0"/>
          </p:cNvCxnSpPr>
          <p:nvPr/>
        </p:nvCxnSpPr>
        <p:spPr>
          <a:xfrm flipH="1">
            <a:off x="3094313" y="1749795"/>
            <a:ext cx="256151" cy="718149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5908A99-70B6-264B-9C18-58CECC7302C0}"/>
              </a:ext>
            </a:extLst>
          </p:cNvPr>
          <p:cNvCxnSpPr>
            <a:cxnSpLocks/>
            <a:stCxn id="174" idx="1"/>
            <a:endCxn id="72" idx="0"/>
          </p:cNvCxnSpPr>
          <p:nvPr/>
        </p:nvCxnSpPr>
        <p:spPr>
          <a:xfrm>
            <a:off x="3601446" y="1749795"/>
            <a:ext cx="252581" cy="718149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EBE5ADE-5E1A-D14D-8EFE-14E56CF8901A}"/>
              </a:ext>
            </a:extLst>
          </p:cNvPr>
          <p:cNvCxnSpPr>
            <a:cxnSpLocks/>
            <a:stCxn id="172" idx="2"/>
            <a:endCxn id="73" idx="0"/>
          </p:cNvCxnSpPr>
          <p:nvPr/>
        </p:nvCxnSpPr>
        <p:spPr>
          <a:xfrm>
            <a:off x="4078681" y="1754494"/>
            <a:ext cx="535060" cy="71345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0902DC7-B860-9048-BC27-0D08F812478E}"/>
              </a:ext>
            </a:extLst>
          </p:cNvPr>
          <p:cNvCxnSpPr>
            <a:cxnSpLocks/>
            <a:stCxn id="173" idx="2"/>
            <a:endCxn id="74" idx="0"/>
          </p:cNvCxnSpPr>
          <p:nvPr/>
        </p:nvCxnSpPr>
        <p:spPr>
          <a:xfrm>
            <a:off x="4329663" y="1754494"/>
            <a:ext cx="1043791" cy="71345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Diamond 167">
            <a:extLst>
              <a:ext uri="{FF2B5EF4-FFF2-40B4-BE49-F238E27FC236}">
                <a16:creationId xmlns:a16="http://schemas.microsoft.com/office/drawing/2014/main" id="{5B1E02D9-FF16-1E4A-869F-B1054AE3C255}"/>
              </a:ext>
            </a:extLst>
          </p:cNvPr>
          <p:cNvSpPr>
            <a:spLocks noChangeAspect="1"/>
          </p:cNvSpPr>
          <p:nvPr/>
        </p:nvSpPr>
        <p:spPr>
          <a:xfrm rot="18971391">
            <a:off x="2803956" y="1478998"/>
            <a:ext cx="320040" cy="320040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3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Diamond 168">
            <a:extLst>
              <a:ext uri="{FF2B5EF4-FFF2-40B4-BE49-F238E27FC236}">
                <a16:creationId xmlns:a16="http://schemas.microsoft.com/office/drawing/2014/main" id="{9CD68CB3-F46D-B943-9244-99307F1DE065}"/>
              </a:ext>
            </a:extLst>
          </p:cNvPr>
          <p:cNvSpPr>
            <a:spLocks noChangeAspect="1"/>
          </p:cNvSpPr>
          <p:nvPr/>
        </p:nvSpPr>
        <p:spPr>
          <a:xfrm rot="18971391">
            <a:off x="3054938" y="1478998"/>
            <a:ext cx="320040" cy="320040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3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0" name="Diamond 169">
            <a:extLst>
              <a:ext uri="{FF2B5EF4-FFF2-40B4-BE49-F238E27FC236}">
                <a16:creationId xmlns:a16="http://schemas.microsoft.com/office/drawing/2014/main" id="{5F82B400-4F2A-CD4A-B603-BF5FDB9E9BED}"/>
              </a:ext>
            </a:extLst>
          </p:cNvPr>
          <p:cNvSpPr>
            <a:spLocks noChangeAspect="1"/>
          </p:cNvSpPr>
          <p:nvPr/>
        </p:nvSpPr>
        <p:spPr>
          <a:xfrm rot="18971391">
            <a:off x="2552974" y="1478998"/>
            <a:ext cx="320040" cy="320040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3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Diamond 170">
            <a:extLst>
              <a:ext uri="{FF2B5EF4-FFF2-40B4-BE49-F238E27FC236}">
                <a16:creationId xmlns:a16="http://schemas.microsoft.com/office/drawing/2014/main" id="{AD3070AB-73B7-B744-926B-08E823381CFF}"/>
              </a:ext>
            </a:extLst>
          </p:cNvPr>
          <p:cNvSpPr>
            <a:spLocks noChangeAspect="1"/>
          </p:cNvSpPr>
          <p:nvPr/>
        </p:nvSpPr>
        <p:spPr>
          <a:xfrm rot="18971391">
            <a:off x="3305920" y="1478998"/>
            <a:ext cx="320040" cy="320040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3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Diamond 171">
            <a:extLst>
              <a:ext uri="{FF2B5EF4-FFF2-40B4-BE49-F238E27FC236}">
                <a16:creationId xmlns:a16="http://schemas.microsoft.com/office/drawing/2014/main" id="{F4CE22DD-7248-494E-849E-1149355DEA62}"/>
              </a:ext>
            </a:extLst>
          </p:cNvPr>
          <p:cNvSpPr>
            <a:spLocks noChangeAspect="1"/>
          </p:cNvSpPr>
          <p:nvPr/>
        </p:nvSpPr>
        <p:spPr>
          <a:xfrm rot="18971391">
            <a:off x="3807884" y="1478998"/>
            <a:ext cx="320040" cy="320040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3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Diamond 172">
            <a:extLst>
              <a:ext uri="{FF2B5EF4-FFF2-40B4-BE49-F238E27FC236}">
                <a16:creationId xmlns:a16="http://schemas.microsoft.com/office/drawing/2014/main" id="{E25C73C0-0C56-0348-85FC-5E3B4F8C63CB}"/>
              </a:ext>
            </a:extLst>
          </p:cNvPr>
          <p:cNvSpPr>
            <a:spLocks noChangeAspect="1"/>
          </p:cNvSpPr>
          <p:nvPr/>
        </p:nvSpPr>
        <p:spPr>
          <a:xfrm rot="18971391">
            <a:off x="4058866" y="1478998"/>
            <a:ext cx="320040" cy="320040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3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Diamond 173">
            <a:extLst>
              <a:ext uri="{FF2B5EF4-FFF2-40B4-BE49-F238E27FC236}">
                <a16:creationId xmlns:a16="http://schemas.microsoft.com/office/drawing/2014/main" id="{3F3FCF9F-51C6-8043-B0FB-3304C18F1778}"/>
              </a:ext>
            </a:extLst>
          </p:cNvPr>
          <p:cNvSpPr>
            <a:spLocks noChangeAspect="1"/>
          </p:cNvSpPr>
          <p:nvPr/>
        </p:nvSpPr>
        <p:spPr>
          <a:xfrm rot="18971391">
            <a:off x="3556902" y="1478998"/>
            <a:ext cx="320040" cy="320040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3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B25D594-B5F9-2D4E-9C68-DAC02D3BA531}"/>
              </a:ext>
            </a:extLst>
          </p:cNvPr>
          <p:cNvSpPr/>
          <p:nvPr/>
        </p:nvSpPr>
        <p:spPr>
          <a:xfrm>
            <a:off x="1024125" y="3670581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90540D6-325D-8E47-A9BA-D2525D663307}"/>
              </a:ext>
            </a:extLst>
          </p:cNvPr>
          <p:cNvSpPr/>
          <p:nvPr/>
        </p:nvSpPr>
        <p:spPr>
          <a:xfrm>
            <a:off x="1326757" y="3657009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CA4B48A-91F4-8645-8ABB-448A2EF05F15}"/>
              </a:ext>
            </a:extLst>
          </p:cNvPr>
          <p:cNvSpPr/>
          <p:nvPr/>
        </p:nvSpPr>
        <p:spPr>
          <a:xfrm>
            <a:off x="10363096" y="1519789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6E7F87C-EA5C-EE48-A88C-C8A8474672CC}"/>
              </a:ext>
            </a:extLst>
          </p:cNvPr>
          <p:cNvSpPr/>
          <p:nvPr/>
        </p:nvSpPr>
        <p:spPr>
          <a:xfrm>
            <a:off x="3441334" y="4309745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2F0F9F3-A0AF-D34C-84D5-31CAA7A11FCC}"/>
              </a:ext>
            </a:extLst>
          </p:cNvPr>
          <p:cNvSpPr/>
          <p:nvPr/>
        </p:nvSpPr>
        <p:spPr>
          <a:xfrm>
            <a:off x="10862976" y="4327932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209215A-C13F-D44C-9606-A025A96B80E9}"/>
              </a:ext>
            </a:extLst>
          </p:cNvPr>
          <p:cNvSpPr/>
          <p:nvPr/>
        </p:nvSpPr>
        <p:spPr>
          <a:xfrm>
            <a:off x="9949420" y="1546355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48C01372-4EE8-4441-934E-45E928D5C2F5}"/>
              </a:ext>
            </a:extLst>
          </p:cNvPr>
          <p:cNvSpPr/>
          <p:nvPr/>
        </p:nvSpPr>
        <p:spPr>
          <a:xfrm>
            <a:off x="3903171" y="4317522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6B5355C-6719-034A-A0B7-BA9E23088A76}"/>
              </a:ext>
            </a:extLst>
          </p:cNvPr>
          <p:cNvSpPr/>
          <p:nvPr/>
        </p:nvSpPr>
        <p:spPr>
          <a:xfrm>
            <a:off x="3360594" y="5870202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7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</TotalTime>
  <Words>110</Words>
  <Application>Microsoft Macintosh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ＭＳ 明朝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Anastasia Braginsky</dc:creator>
  <cp:lastModifiedBy> Anastasia Braginsky</cp:lastModifiedBy>
  <cp:revision>22</cp:revision>
  <cp:lastPrinted>2018-03-01T23:19:21Z</cp:lastPrinted>
  <dcterms:created xsi:type="dcterms:W3CDTF">2018-02-27T15:07:36Z</dcterms:created>
  <dcterms:modified xsi:type="dcterms:W3CDTF">2018-03-01T23:19:30Z</dcterms:modified>
</cp:coreProperties>
</file>