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E3885-AA8A-D94C-9C8E-6B5181794B7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8F978-E55D-114A-8147-E6ECAED6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8F978-E55D-114A-8147-E6ECAED6F1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D1E9-1EA1-9144-BBEF-9E786EB7675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832428" y="3557389"/>
            <a:ext cx="58964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27580" y="2344956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622146" y="3677004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1342" y="1390849"/>
            <a:ext cx="1790412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 buffer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17468" y="2463619"/>
            <a:ext cx="1814286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Frozen buffer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20411" y="3438262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8286" y="3763829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HFile1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129379" y="4366771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2798" y="4939493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2340438" y="1505862"/>
            <a:ext cx="616858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162" y="1349383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5" name="Curved Right Arrow 14"/>
          <p:cNvSpPr/>
          <p:nvPr/>
        </p:nvSpPr>
        <p:spPr>
          <a:xfrm>
            <a:off x="2288286" y="2131494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2012878" y="3309645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5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248675" y="4246823"/>
            <a:ext cx="691982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65571" y="3034390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60137" y="4366438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37254" y="660664"/>
            <a:ext cx="2070148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 segment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0568" y="3486875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35758" y="4453263"/>
            <a:ext cx="383177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262534" y="5110634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5759" y="5647070"/>
            <a:ext cx="383177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1593398" y="1016001"/>
            <a:ext cx="616858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0568" y="866649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6" name="Curved Right Arrow 15"/>
          <p:cNvSpPr/>
          <p:nvPr/>
        </p:nvSpPr>
        <p:spPr>
          <a:xfrm>
            <a:off x="1618000" y="3844192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6367" y="1753284"/>
            <a:ext cx="2081035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26382" y="2349210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rved Right Arrow 18"/>
          <p:cNvSpPr/>
          <p:nvPr/>
        </p:nvSpPr>
        <p:spPr>
          <a:xfrm>
            <a:off x="1641874" y="1365945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559748" y="1790631"/>
            <a:ext cx="671280" cy="20535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4924532" y="2604100"/>
            <a:ext cx="1355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pipeline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0568" y="2166792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in-memory</a:t>
            </a:r>
          </a:p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337254" y="2943466"/>
            <a:ext cx="2081035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10683" y="3530322"/>
            <a:ext cx="210760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18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152456" y="1145972"/>
            <a:ext cx="1201236" cy="1007440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749536" y="2453469"/>
            <a:ext cx="4017750" cy="3069918"/>
          </a:xfrm>
          <a:prstGeom prst="trapezoid">
            <a:avLst>
              <a:gd name="adj" fmla="val 421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995714" y="2305522"/>
            <a:ext cx="53884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435" y="1437806"/>
            <a:ext cx="1639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495143" y="2588424"/>
            <a:ext cx="9401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disk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10370" y="14378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16126" y="3727533"/>
            <a:ext cx="2458635" cy="6893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7537" y="3085199"/>
            <a:ext cx="1985079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0108" y="4852445"/>
            <a:ext cx="3425035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7830" y="23634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07830" y="3019647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2270" y="4813412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</a:t>
            </a:r>
            <a:r>
              <a:rPr lang="en-US" sz="3200" baseline="-25000" dirty="0" err="1" smtClean="0"/>
              <a:t>n</a:t>
            </a:r>
            <a:endParaRPr lang="en-US" sz="32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709955" y="4076483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>
          <a:xfrm>
            <a:off x="2838273" y="1809695"/>
            <a:ext cx="1060347" cy="940343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2547618" y="2659323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17" y="1339889"/>
            <a:ext cx="10162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flush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58679" y="2291827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(minor)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6246" y="4044625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(major)</a:t>
            </a:r>
            <a:endParaRPr lang="en-US" sz="3200" dirty="0"/>
          </a:p>
        </p:txBody>
      </p:sp>
      <p:sp>
        <p:nvSpPr>
          <p:cNvPr id="36" name="Curved Right Arrow 35"/>
          <p:cNvSpPr/>
          <p:nvPr/>
        </p:nvSpPr>
        <p:spPr>
          <a:xfrm>
            <a:off x="1979427" y="4426665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0143" y="1651006"/>
            <a:ext cx="181428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memstore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50144" y="2554855"/>
            <a:ext cx="181428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HStore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30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10722</TotalTime>
  <Words>54</Words>
  <Application>Microsoft Macintosh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Yahoo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Eshcar Hillel</dc:creator>
  <cp:lastModifiedBy>Edward Bortnikov</cp:lastModifiedBy>
  <cp:revision>63</cp:revision>
  <cp:lastPrinted>2014-10-06T18:55:57Z</cp:lastPrinted>
  <dcterms:created xsi:type="dcterms:W3CDTF">2014-04-24T08:03:08Z</dcterms:created>
  <dcterms:modified xsi:type="dcterms:W3CDTF">2017-09-21T12:32:44Z</dcterms:modified>
</cp:coreProperties>
</file>