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705"/>
  </p:normalViewPr>
  <p:slideViewPr>
    <p:cSldViewPr snapToGrid="0" snapToObjects="1">
      <p:cViewPr varScale="1">
        <p:scale>
          <a:sx n="110" d="100"/>
          <a:sy n="110" d="100"/>
        </p:scale>
        <p:origin x="18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B1F7-ACA5-6D43-B6D2-6FBA589B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F1E06-1873-DC4D-81B7-186EC97F0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5D06-DE43-D24A-B233-AF4D0FEA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2C071-B9D4-864E-918C-4CD5C772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EF0A-D066-7145-AFC7-A99F1043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529-4C1E-A747-855D-B56FF44D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70073-F839-EE49-AC0F-7EAC2E96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8B822-B1E9-474A-8C79-3B879218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3D191-97AC-5D43-83EC-8262BEA0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3D1E-E3A0-1D44-AC9C-C2E533A9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5DF1E-FB0A-A44C-B746-38E5B3254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92620-2C22-C54D-B621-1D6D46CB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3A8D-D1FE-854E-A845-91D1FD46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5741F-C464-0545-A656-090DF4DE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2BA86-9B2F-7A45-8FDB-8DF72DEE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A000-0756-7F43-A4DA-68E60769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B216-1886-2147-BBC2-194809AD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B511-547E-D04E-A80A-2811F902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413D-29B6-D744-BA04-218EFCA5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D105-FABF-EC4A-A64C-B49D55D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9F30-3DEA-3B4B-82CA-F728500E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10FA0-365D-054C-B72F-9BCF45E5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57B6-6954-A240-9A3B-CA35530D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2F8B-8AE2-7C44-9E7A-07DF0F42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F13B-410F-0A4B-A57C-232EB57B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5F40-B3BB-BC41-B32D-338921F4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9A4D-0705-C447-8429-87D2E4CD5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34D8-BC28-2F42-A1C6-BA16F7C2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46AF9-B040-384C-91BE-290553BE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E936-8D89-E441-BFB3-CE44554B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7BE55-3957-1644-8E8E-35EF5331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293C-53DB-3549-9E64-E9BF73A7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1D77-FD23-4649-A392-1E017D598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4918E-C294-8646-929F-F8A9F7D7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80A5D-3F51-7A46-9604-B102009A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51C04-02FF-9443-99D1-BB9D1FC87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37A11-DDDE-D240-B623-A309E6A2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0BEA1-7A2A-0349-B99A-A84A4B5D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36CF8-599E-5E4E-A248-AA6BCA40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4D21-C7B4-4645-852D-4285140C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65EBD-9A3C-DF4C-ABFA-E4BE4A8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C92D-00FD-A943-9843-FC79577D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B5C17-4E85-8841-B87A-EAB26947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EB2A0-9D6A-954A-B220-3A21845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BAD25-AB14-E444-A5CD-0E5565B6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DC4C6-E354-DF45-9AB1-AEB52A42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23D9-1CBC-FC41-ACAE-D624F9E6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6342-34FA-2843-91BE-1836CCC01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AEED-FF61-F345-9B15-5AABA467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5AB3-611E-7349-87EB-F5D45046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E74E9-EB30-8049-AE83-6ACC111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C55F-9345-5B42-BE44-27F46360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2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F289-A515-1E40-B708-85088161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4F45D-EC82-9149-A883-17ED527D8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B49FD-3339-0041-BE08-121C14BC4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439F-A7A1-E042-81F2-01EC4777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655A5-C32C-704F-B5D2-F5C8AFFA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35F3A-6A84-604C-B10A-887F348E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22AC4-6B47-0045-B379-E50455D5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14CA-4C47-674C-BE30-F33595BF5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F912E-B677-2944-8BDF-38A418E26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018F-7DFE-E045-B317-7619DD95757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3C14-27D0-1F4D-910C-DE52406B3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EE9DA-FC75-E945-A156-4A0B8DC3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CFC645-7A64-1844-90D5-614704A062AF}"/>
              </a:ext>
            </a:extLst>
          </p:cNvPr>
          <p:cNvSpPr>
            <a:spLocks/>
          </p:cNvSpPr>
          <p:nvPr/>
        </p:nvSpPr>
        <p:spPr>
          <a:xfrm>
            <a:off x="220007" y="1466575"/>
            <a:ext cx="5308784" cy="384048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44BF-1F03-2045-A08A-141DF448A646}"/>
              </a:ext>
            </a:extLst>
          </p:cNvPr>
          <p:cNvSpPr txBox="1"/>
          <p:nvPr/>
        </p:nvSpPr>
        <p:spPr>
          <a:xfrm>
            <a:off x="1821155" y="644530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dirty="0"/>
              <a:t>Active Segment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1C7BCFCA-5E53-F54C-AE26-A2BFE9F8412A}"/>
              </a:ext>
            </a:extLst>
          </p:cNvPr>
          <p:cNvSpPr>
            <a:spLocks/>
          </p:cNvSpPr>
          <p:nvPr/>
        </p:nvSpPr>
        <p:spPr>
          <a:xfrm>
            <a:off x="1731717" y="1754207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4A62D72-AD5E-7B4B-BE9D-5B8B206C4E3E}"/>
              </a:ext>
            </a:extLst>
          </p:cNvPr>
          <p:cNvSpPr>
            <a:spLocks/>
          </p:cNvSpPr>
          <p:nvPr/>
        </p:nvSpPr>
        <p:spPr>
          <a:xfrm>
            <a:off x="1731717" y="2116669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0476576E-2238-0B47-A5F6-64F5ACF0D9E9}"/>
              </a:ext>
            </a:extLst>
          </p:cNvPr>
          <p:cNvSpPr>
            <a:spLocks/>
          </p:cNvSpPr>
          <p:nvPr/>
        </p:nvSpPr>
        <p:spPr>
          <a:xfrm>
            <a:off x="1731717" y="2470265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C5CD981-9EFE-7A49-9104-6D5F914C8202}"/>
              </a:ext>
            </a:extLst>
          </p:cNvPr>
          <p:cNvSpPr>
            <a:spLocks/>
          </p:cNvSpPr>
          <p:nvPr/>
        </p:nvSpPr>
        <p:spPr>
          <a:xfrm>
            <a:off x="1731717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A4C24086-FEF6-354E-BDF0-F258734265AE}"/>
              </a:ext>
            </a:extLst>
          </p:cNvPr>
          <p:cNvSpPr>
            <a:spLocks/>
          </p:cNvSpPr>
          <p:nvPr/>
        </p:nvSpPr>
        <p:spPr>
          <a:xfrm>
            <a:off x="2163169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C818B82D-3D79-CC40-9780-FC4BAFC4FA26}"/>
              </a:ext>
            </a:extLst>
          </p:cNvPr>
          <p:cNvSpPr>
            <a:spLocks/>
          </p:cNvSpPr>
          <p:nvPr/>
        </p:nvSpPr>
        <p:spPr>
          <a:xfrm>
            <a:off x="2594621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6C1CAE9-5C4E-E546-91DD-3691564DA6BA}"/>
              </a:ext>
            </a:extLst>
          </p:cNvPr>
          <p:cNvSpPr>
            <a:spLocks/>
          </p:cNvSpPr>
          <p:nvPr/>
        </p:nvSpPr>
        <p:spPr>
          <a:xfrm>
            <a:off x="3026073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D3D57F1-091F-FB4B-ADA9-069F8E1017F0}"/>
              </a:ext>
            </a:extLst>
          </p:cNvPr>
          <p:cNvSpPr>
            <a:spLocks/>
          </p:cNvSpPr>
          <p:nvPr/>
        </p:nvSpPr>
        <p:spPr>
          <a:xfrm>
            <a:off x="3457525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2C6A8B-356D-9A46-A66E-CCD5B3E4B4A7}"/>
              </a:ext>
            </a:extLst>
          </p:cNvPr>
          <p:cNvSpPr>
            <a:spLocks/>
          </p:cNvSpPr>
          <p:nvPr/>
        </p:nvSpPr>
        <p:spPr>
          <a:xfrm>
            <a:off x="3888977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4B9FE1F-C422-4A4D-AE04-8E59128DEB50}"/>
              </a:ext>
            </a:extLst>
          </p:cNvPr>
          <p:cNvSpPr>
            <a:spLocks/>
          </p:cNvSpPr>
          <p:nvPr/>
        </p:nvSpPr>
        <p:spPr>
          <a:xfrm>
            <a:off x="2594621" y="2470265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BE9841A-72A5-D74B-89DE-C42468A93A44}"/>
              </a:ext>
            </a:extLst>
          </p:cNvPr>
          <p:cNvSpPr>
            <a:spLocks/>
          </p:cNvSpPr>
          <p:nvPr/>
        </p:nvSpPr>
        <p:spPr>
          <a:xfrm>
            <a:off x="3457525" y="2470265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E0E21E1E-8A6A-7A40-BB62-C0991C49ACCD}"/>
              </a:ext>
            </a:extLst>
          </p:cNvPr>
          <p:cNvSpPr>
            <a:spLocks/>
          </p:cNvSpPr>
          <p:nvPr/>
        </p:nvSpPr>
        <p:spPr>
          <a:xfrm>
            <a:off x="4320429" y="1754207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224070E-13A6-4740-844F-1209DEC5EB50}"/>
              </a:ext>
            </a:extLst>
          </p:cNvPr>
          <p:cNvSpPr>
            <a:spLocks/>
          </p:cNvSpPr>
          <p:nvPr/>
        </p:nvSpPr>
        <p:spPr>
          <a:xfrm>
            <a:off x="4320429" y="2116669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8DC23E7D-971D-6C48-9114-37811F87D8CB}"/>
              </a:ext>
            </a:extLst>
          </p:cNvPr>
          <p:cNvSpPr>
            <a:spLocks/>
          </p:cNvSpPr>
          <p:nvPr/>
        </p:nvSpPr>
        <p:spPr>
          <a:xfrm>
            <a:off x="4320429" y="2470265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1F72B572-CAB0-8243-9BD4-4B3292A3AEC3}"/>
              </a:ext>
            </a:extLst>
          </p:cNvPr>
          <p:cNvSpPr>
            <a:spLocks/>
          </p:cNvSpPr>
          <p:nvPr/>
        </p:nvSpPr>
        <p:spPr>
          <a:xfrm>
            <a:off x="4320429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4EB78A63-DA9E-EC48-B1C2-D7077FA1BFBB}"/>
              </a:ext>
            </a:extLst>
          </p:cNvPr>
          <p:cNvSpPr>
            <a:spLocks/>
          </p:cNvSpPr>
          <p:nvPr/>
        </p:nvSpPr>
        <p:spPr>
          <a:xfrm>
            <a:off x="3457525" y="2116669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1979FF-B904-E345-B269-7DF5FCDA9ACD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2097477" y="1891367"/>
            <a:ext cx="222295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5FE0CE-85BA-4546-AE6A-7BC007FB6FB2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2097477" y="2253829"/>
            <a:ext cx="1360048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9477D-9995-1647-9205-3BCD2D833F4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914597" y="2028527"/>
            <a:ext cx="0" cy="8814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A12C43-58E1-AB41-B8F8-52A4948107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914597" y="2390989"/>
            <a:ext cx="0" cy="7927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20AF34-669E-794C-A004-7637697B2BB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914597" y="2744585"/>
            <a:ext cx="0" cy="8455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459748-1351-BB49-BA74-6A1288C81A1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503309" y="2028527"/>
            <a:ext cx="0" cy="8814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EE078C-E0D2-7341-8EE9-BDFBB06319A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>
            <a:off x="3640405" y="2390989"/>
            <a:ext cx="0" cy="7927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F0C71B-0741-1C4D-91F1-1561842E62F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4503309" y="2390989"/>
            <a:ext cx="0" cy="7927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6C6105-DBAF-DC48-9428-F6D90F0A52A8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3640405" y="2744585"/>
            <a:ext cx="0" cy="8455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84052D-9A2C-EB46-8661-73967F847EDD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777501" y="2744585"/>
            <a:ext cx="0" cy="8455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87CE90-CE0D-3447-A330-F97A15733D45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4503309" y="2744585"/>
            <a:ext cx="0" cy="8455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FC02ED-52D0-D94B-B3D3-BD39AF6A937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3823285" y="2253829"/>
            <a:ext cx="497144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2CFE5F-7DB7-3741-BC85-FEEDA3E8A5DC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>
            <a:off x="2097477" y="2607425"/>
            <a:ext cx="497144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B94CE0-4D92-9347-A40C-C640F754A03D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2960381" y="2607425"/>
            <a:ext cx="497144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C9E984-701A-B841-918D-8EA8D325693F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3823285" y="2607425"/>
            <a:ext cx="497144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530EEF-082B-9F4B-916F-223DA923553E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97477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BEE09C-1B3C-B64F-8923-0EFA214616E2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2528929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D69B15-B492-6440-86D8-82FCA8AA31E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960381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85C0E9-E33F-A541-ACE8-B9367A13A8AC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391833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B98ABA-6A5B-5140-BED6-4940A0C6C98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823285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7E1896-DB23-004B-BA65-D8F5E76BC76B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>
            <a:off x="4254737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8C6FD9-ED16-144B-98FB-1D3B10AE24B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731717" y="3103463"/>
            <a:ext cx="614332" cy="2886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34C803-0A0C-D346-8325-B5E03B3B47C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76447" y="3103463"/>
            <a:ext cx="838150" cy="2886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BC0EDB-4CC7-1548-A08F-258D7AF138AA}"/>
              </a:ext>
            </a:extLst>
          </p:cNvPr>
          <p:cNvCxnSpPr>
            <a:cxnSpLocks/>
            <a:stCxn id="23" idx="2"/>
            <a:endCxn id="248" idx="0"/>
          </p:cNvCxnSpPr>
          <p:nvPr/>
        </p:nvCxnSpPr>
        <p:spPr>
          <a:xfrm flipH="1">
            <a:off x="2309589" y="3103463"/>
            <a:ext cx="467912" cy="2886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9F1941-D260-C843-BCC4-48E1FD5AC68B}"/>
              </a:ext>
            </a:extLst>
          </p:cNvPr>
          <p:cNvCxnSpPr>
            <a:cxnSpLocks/>
            <a:stCxn id="24" idx="2"/>
            <a:endCxn id="152" idx="0"/>
          </p:cNvCxnSpPr>
          <p:nvPr/>
        </p:nvCxnSpPr>
        <p:spPr>
          <a:xfrm flipH="1">
            <a:off x="2846920" y="3103463"/>
            <a:ext cx="362033" cy="30674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02CDE2F-E3BB-2441-B9DB-CD4E9F5FBB78}"/>
              </a:ext>
            </a:extLst>
          </p:cNvPr>
          <p:cNvCxnSpPr>
            <a:cxnSpLocks/>
            <a:stCxn id="25" idx="2"/>
            <a:endCxn id="247" idx="0"/>
          </p:cNvCxnSpPr>
          <p:nvPr/>
        </p:nvCxnSpPr>
        <p:spPr>
          <a:xfrm flipH="1">
            <a:off x="3535005" y="3103463"/>
            <a:ext cx="105400" cy="30674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4C2F0E-844C-B442-9A1F-FA05DBFDB1B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071857" y="3103463"/>
            <a:ext cx="152902" cy="31110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0A6E6A-A8A3-A649-8DFE-0ACDC47A34BE}"/>
              </a:ext>
            </a:extLst>
          </p:cNvPr>
          <p:cNvSpPr>
            <a:spLocks/>
          </p:cNvSpPr>
          <p:nvPr/>
        </p:nvSpPr>
        <p:spPr>
          <a:xfrm>
            <a:off x="6327502" y="1464716"/>
            <a:ext cx="5308784" cy="384048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1BABAE-2D9C-E34E-8666-FCA58B71A878}"/>
              </a:ext>
            </a:extLst>
          </p:cNvPr>
          <p:cNvSpPr txBox="1"/>
          <p:nvPr/>
        </p:nvSpPr>
        <p:spPr>
          <a:xfrm>
            <a:off x="8118584" y="2113670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2400" b="1" dirty="0"/>
              <a:t>Ordered Array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FF83E3-0C14-FB44-BAF0-E8AB90547361}"/>
              </a:ext>
            </a:extLst>
          </p:cNvPr>
          <p:cNvSpPr/>
          <p:nvPr/>
        </p:nvSpPr>
        <p:spPr>
          <a:xfrm>
            <a:off x="484311" y="3410209"/>
            <a:ext cx="4725218" cy="1645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DATA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8264CA3-4BEC-A84D-A3CD-72F13033C852}"/>
              </a:ext>
            </a:extLst>
          </p:cNvPr>
          <p:cNvSpPr/>
          <p:nvPr/>
        </p:nvSpPr>
        <p:spPr>
          <a:xfrm>
            <a:off x="6646968" y="3410209"/>
            <a:ext cx="4649923" cy="1645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DATA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0EAA99-CA88-4F41-B9E5-C77AB91D0EA2}"/>
              </a:ext>
            </a:extLst>
          </p:cNvPr>
          <p:cNvSpPr/>
          <p:nvPr/>
        </p:nvSpPr>
        <p:spPr>
          <a:xfrm>
            <a:off x="497711" y="1712741"/>
            <a:ext cx="4725218" cy="144810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AB16EF4F-F7A3-5045-B2F2-502FCC3DD437}"/>
              </a:ext>
            </a:extLst>
          </p:cNvPr>
          <p:cNvSpPr>
            <a:spLocks noChangeAspect="1"/>
          </p:cNvSpPr>
          <p:nvPr/>
        </p:nvSpPr>
        <p:spPr>
          <a:xfrm rot="18971391">
            <a:off x="8359095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D93965E-9518-A84E-BF0D-2129A62B67C4}"/>
              </a:ext>
            </a:extLst>
          </p:cNvPr>
          <p:cNvCxnSpPr>
            <a:cxnSpLocks/>
            <a:stCxn id="177" idx="1"/>
          </p:cNvCxnSpPr>
          <p:nvPr/>
        </p:nvCxnSpPr>
        <p:spPr>
          <a:xfrm flipH="1">
            <a:off x="7051945" y="2735832"/>
            <a:ext cx="1341512" cy="65629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09FEF21-1633-9C45-9843-161EC63C470B}"/>
              </a:ext>
            </a:extLst>
          </p:cNvPr>
          <p:cNvCxnSpPr>
            <a:cxnSpLocks/>
            <a:stCxn id="210" idx="2"/>
            <a:endCxn id="249" idx="0"/>
          </p:cNvCxnSpPr>
          <p:nvPr/>
        </p:nvCxnSpPr>
        <p:spPr>
          <a:xfrm flipH="1">
            <a:off x="8372452" y="2739457"/>
            <a:ext cx="546466" cy="67075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B9C85B4-571B-BD4B-A070-D91785DE77F1}"/>
              </a:ext>
            </a:extLst>
          </p:cNvPr>
          <p:cNvCxnSpPr>
            <a:cxnSpLocks/>
            <a:stCxn id="213" idx="1"/>
            <a:endCxn id="153" idx="0"/>
          </p:cNvCxnSpPr>
          <p:nvPr/>
        </p:nvCxnSpPr>
        <p:spPr>
          <a:xfrm flipH="1">
            <a:off x="8971930" y="2735832"/>
            <a:ext cx="123371" cy="67437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30460FD-B49A-6441-B04E-454DF3E5FF17}"/>
              </a:ext>
            </a:extLst>
          </p:cNvPr>
          <p:cNvCxnSpPr>
            <a:cxnSpLocks/>
            <a:stCxn id="216" idx="1"/>
            <a:endCxn id="246" idx="0"/>
          </p:cNvCxnSpPr>
          <p:nvPr/>
        </p:nvCxnSpPr>
        <p:spPr>
          <a:xfrm>
            <a:off x="9270762" y="2735832"/>
            <a:ext cx="232126" cy="67437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0F21332-AAC5-BA48-BB5D-06FF9AD316BD}"/>
              </a:ext>
            </a:extLst>
          </p:cNvPr>
          <p:cNvCxnSpPr>
            <a:cxnSpLocks/>
            <a:stCxn id="214" idx="2"/>
          </p:cNvCxnSpPr>
          <p:nvPr/>
        </p:nvCxnSpPr>
        <p:spPr>
          <a:xfrm>
            <a:off x="9620762" y="2739457"/>
            <a:ext cx="584008" cy="67075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E477BA6-F4DD-FA46-A858-BA7895D4381B}"/>
              </a:ext>
            </a:extLst>
          </p:cNvPr>
          <p:cNvCxnSpPr>
            <a:cxnSpLocks/>
            <a:stCxn id="215" idx="2"/>
          </p:cNvCxnSpPr>
          <p:nvPr/>
        </p:nvCxnSpPr>
        <p:spPr>
          <a:xfrm>
            <a:off x="9796222" y="2739457"/>
            <a:ext cx="1167646" cy="65266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C087EB16-E519-1B4F-A135-F4D22BD9323C}"/>
              </a:ext>
            </a:extLst>
          </p:cNvPr>
          <p:cNvSpPr>
            <a:spLocks noChangeAspect="1"/>
          </p:cNvSpPr>
          <p:nvPr/>
        </p:nvSpPr>
        <p:spPr>
          <a:xfrm rot="18971391">
            <a:off x="8710017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Diamond 210">
            <a:extLst>
              <a:ext uri="{FF2B5EF4-FFF2-40B4-BE49-F238E27FC236}">
                <a16:creationId xmlns:a16="http://schemas.microsoft.com/office/drawing/2014/main" id="{231A0675-2A4F-3F44-9FD4-B88B20C50103}"/>
              </a:ext>
            </a:extLst>
          </p:cNvPr>
          <p:cNvSpPr>
            <a:spLocks noChangeAspect="1"/>
          </p:cNvSpPr>
          <p:nvPr/>
        </p:nvSpPr>
        <p:spPr>
          <a:xfrm rot="18971391">
            <a:off x="8885478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Diamond 211">
            <a:extLst>
              <a:ext uri="{FF2B5EF4-FFF2-40B4-BE49-F238E27FC236}">
                <a16:creationId xmlns:a16="http://schemas.microsoft.com/office/drawing/2014/main" id="{90FAD0A0-6D96-EE41-BEEB-7ECD114B6AC1}"/>
              </a:ext>
            </a:extLst>
          </p:cNvPr>
          <p:cNvSpPr>
            <a:spLocks noChangeAspect="1"/>
          </p:cNvSpPr>
          <p:nvPr/>
        </p:nvSpPr>
        <p:spPr>
          <a:xfrm rot="18971391">
            <a:off x="8534556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Diamond 212">
            <a:extLst>
              <a:ext uri="{FF2B5EF4-FFF2-40B4-BE49-F238E27FC236}">
                <a16:creationId xmlns:a16="http://schemas.microsoft.com/office/drawing/2014/main" id="{5E913281-94A1-134C-A5F0-1E8BB94FD2DD}"/>
              </a:ext>
            </a:extLst>
          </p:cNvPr>
          <p:cNvSpPr>
            <a:spLocks noChangeAspect="1"/>
          </p:cNvSpPr>
          <p:nvPr/>
        </p:nvSpPr>
        <p:spPr>
          <a:xfrm rot="18971391">
            <a:off x="9060939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Diamond 213">
            <a:extLst>
              <a:ext uri="{FF2B5EF4-FFF2-40B4-BE49-F238E27FC236}">
                <a16:creationId xmlns:a16="http://schemas.microsoft.com/office/drawing/2014/main" id="{3B777B00-E62A-DD46-8A7C-171B83B1EAFD}"/>
              </a:ext>
            </a:extLst>
          </p:cNvPr>
          <p:cNvSpPr>
            <a:spLocks noChangeAspect="1"/>
          </p:cNvSpPr>
          <p:nvPr/>
        </p:nvSpPr>
        <p:spPr>
          <a:xfrm rot="18971391">
            <a:off x="9411861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Diamond 214">
            <a:extLst>
              <a:ext uri="{FF2B5EF4-FFF2-40B4-BE49-F238E27FC236}">
                <a16:creationId xmlns:a16="http://schemas.microsoft.com/office/drawing/2014/main" id="{5F370D92-C997-5B43-8C67-C18418B337B5}"/>
              </a:ext>
            </a:extLst>
          </p:cNvPr>
          <p:cNvSpPr>
            <a:spLocks noChangeAspect="1"/>
          </p:cNvSpPr>
          <p:nvPr/>
        </p:nvSpPr>
        <p:spPr>
          <a:xfrm rot="18971391">
            <a:off x="9587321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Diamond 215">
            <a:extLst>
              <a:ext uri="{FF2B5EF4-FFF2-40B4-BE49-F238E27FC236}">
                <a16:creationId xmlns:a16="http://schemas.microsoft.com/office/drawing/2014/main" id="{96822EFE-0D15-2042-BD72-30E19C13FF80}"/>
              </a:ext>
            </a:extLst>
          </p:cNvPr>
          <p:cNvSpPr>
            <a:spLocks noChangeAspect="1"/>
          </p:cNvSpPr>
          <p:nvPr/>
        </p:nvSpPr>
        <p:spPr>
          <a:xfrm rot="18971391">
            <a:off x="9236400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DF5E56-508C-574B-B173-5252C9C44C18}"/>
              </a:ext>
            </a:extLst>
          </p:cNvPr>
          <p:cNvSpPr/>
          <p:nvPr/>
        </p:nvSpPr>
        <p:spPr>
          <a:xfrm>
            <a:off x="6646968" y="1709850"/>
            <a:ext cx="4649923" cy="145129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 INDEX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2FFC3D-1956-1444-9143-41A207016049}"/>
              </a:ext>
            </a:extLst>
          </p:cNvPr>
          <p:cNvSpPr txBox="1"/>
          <p:nvPr/>
        </p:nvSpPr>
        <p:spPr>
          <a:xfrm>
            <a:off x="8052474" y="637903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dirty="0"/>
              <a:t>Flat Segment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C5B0329-73E3-8947-A940-F3E5BF31F541}"/>
              </a:ext>
            </a:extLst>
          </p:cNvPr>
          <p:cNvSpPr/>
          <p:nvPr/>
        </p:nvSpPr>
        <p:spPr>
          <a:xfrm>
            <a:off x="9234584" y="3410209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C5F1975-83F6-3246-9B82-D35204B3F4AA}"/>
              </a:ext>
            </a:extLst>
          </p:cNvPr>
          <p:cNvSpPr/>
          <p:nvPr/>
        </p:nvSpPr>
        <p:spPr>
          <a:xfrm>
            <a:off x="3266701" y="3410209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64FE965-DF58-C143-98FD-B3E92B8C7CEC}"/>
              </a:ext>
            </a:extLst>
          </p:cNvPr>
          <p:cNvSpPr/>
          <p:nvPr/>
        </p:nvSpPr>
        <p:spPr>
          <a:xfrm>
            <a:off x="2041285" y="3392124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63D3DBC-C39F-144F-8B67-03E6C7595025}"/>
              </a:ext>
            </a:extLst>
          </p:cNvPr>
          <p:cNvSpPr/>
          <p:nvPr/>
        </p:nvSpPr>
        <p:spPr>
          <a:xfrm>
            <a:off x="8104148" y="3410209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72F5C36-AED3-E84C-878E-3C6B4ECD733A}"/>
              </a:ext>
            </a:extLst>
          </p:cNvPr>
          <p:cNvSpPr/>
          <p:nvPr/>
        </p:nvSpPr>
        <p:spPr>
          <a:xfrm>
            <a:off x="3640405" y="3972161"/>
            <a:ext cx="1476912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  <a:r>
              <a:rPr lang="en-US" dirty="0"/>
              <a:t> | </a:t>
            </a:r>
            <a:r>
              <a:rPr lang="en-US" b="1" dirty="0"/>
              <a:t>V</a:t>
            </a:r>
            <a:r>
              <a:rPr lang="en-US" dirty="0"/>
              <a:t> | </a:t>
            </a:r>
            <a:r>
              <a:rPr lang="en-US" b="1" dirty="0" err="1"/>
              <a:t>ts</a:t>
            </a:r>
            <a:r>
              <a:rPr lang="en-US" b="1" dirty="0"/>
              <a:t>=2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41A110A2-1673-384E-9795-3F9193AD5D47}"/>
              </a:ext>
            </a:extLst>
          </p:cNvPr>
          <p:cNvSpPr/>
          <p:nvPr/>
        </p:nvSpPr>
        <p:spPr>
          <a:xfrm>
            <a:off x="7907317" y="3987955"/>
            <a:ext cx="1476912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  <a:r>
              <a:rPr lang="en-US" dirty="0"/>
              <a:t> | </a:t>
            </a:r>
            <a:r>
              <a:rPr lang="en-US" b="1" dirty="0"/>
              <a:t>V</a:t>
            </a:r>
            <a:r>
              <a:rPr lang="en-US" dirty="0"/>
              <a:t> | </a:t>
            </a:r>
            <a:r>
              <a:rPr lang="en-US" b="1" dirty="0" err="1"/>
              <a:t>ts</a:t>
            </a:r>
            <a:r>
              <a:rPr lang="en-US" b="1" dirty="0"/>
              <a:t>=1</a:t>
            </a:r>
          </a:p>
        </p:txBody>
      </p:sp>
      <p:cxnSp>
        <p:nvCxnSpPr>
          <p:cNvPr id="316" name="Curved Connector 315">
            <a:extLst>
              <a:ext uri="{FF2B5EF4-FFF2-40B4-BE49-F238E27FC236}">
                <a16:creationId xmlns:a16="http://schemas.microsoft.com/office/drawing/2014/main" id="{27E8FB41-7FB8-1B45-95C4-8BF2FD9D4591}"/>
              </a:ext>
            </a:extLst>
          </p:cNvPr>
          <p:cNvCxnSpPr>
            <a:stCxn id="32" idx="2"/>
            <a:endCxn id="308" idx="0"/>
          </p:cNvCxnSpPr>
          <p:nvPr/>
        </p:nvCxnSpPr>
        <p:spPr>
          <a:xfrm rot="5400000">
            <a:off x="4006736" y="3475588"/>
            <a:ext cx="868698" cy="124448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>
            <a:extLst>
              <a:ext uri="{FF2B5EF4-FFF2-40B4-BE49-F238E27FC236}">
                <a16:creationId xmlns:a16="http://schemas.microsoft.com/office/drawing/2014/main" id="{DEC9321D-0049-3340-8C65-D51E8031891D}"/>
              </a:ext>
            </a:extLst>
          </p:cNvPr>
          <p:cNvCxnSpPr>
            <a:cxnSpLocks/>
            <a:stCxn id="212" idx="1"/>
            <a:endCxn id="312" idx="0"/>
          </p:cNvCxnSpPr>
          <p:nvPr/>
        </p:nvCxnSpPr>
        <p:spPr>
          <a:xfrm rot="10800000" flipH="1" flipV="1">
            <a:off x="8568917" y="2735831"/>
            <a:ext cx="76855" cy="1252123"/>
          </a:xfrm>
          <a:prstGeom prst="curvedConnector4">
            <a:avLst>
              <a:gd name="adj1" fmla="val -553470"/>
              <a:gd name="adj2" fmla="val 7093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0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0A6E6A-A8A3-A649-8DFE-0ACDC47A34BE}"/>
              </a:ext>
            </a:extLst>
          </p:cNvPr>
          <p:cNvSpPr>
            <a:spLocks/>
          </p:cNvSpPr>
          <p:nvPr/>
        </p:nvSpPr>
        <p:spPr>
          <a:xfrm>
            <a:off x="67480" y="1052121"/>
            <a:ext cx="5943600" cy="393192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1BABAE-2D9C-E34E-8666-FCA58B71A878}"/>
              </a:ext>
            </a:extLst>
          </p:cNvPr>
          <p:cNvSpPr txBox="1"/>
          <p:nvPr/>
        </p:nvSpPr>
        <p:spPr>
          <a:xfrm>
            <a:off x="1725780" y="301516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b="1" dirty="0"/>
              <a:t>Flat Segment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8264CA3-4BEC-A84D-A3CD-72F13033C852}"/>
              </a:ext>
            </a:extLst>
          </p:cNvPr>
          <p:cNvSpPr/>
          <p:nvPr/>
        </p:nvSpPr>
        <p:spPr>
          <a:xfrm>
            <a:off x="249375" y="2287682"/>
            <a:ext cx="5516777" cy="2420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DATA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DF5E56-508C-574B-B173-5252C9C44C18}"/>
              </a:ext>
            </a:extLst>
          </p:cNvPr>
          <p:cNvSpPr/>
          <p:nvPr/>
        </p:nvSpPr>
        <p:spPr>
          <a:xfrm>
            <a:off x="249375" y="1274106"/>
            <a:ext cx="5516777" cy="82837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FEFAFF-3989-1042-8EAA-E5DCACA018D0}"/>
              </a:ext>
            </a:extLst>
          </p:cNvPr>
          <p:cNvSpPr>
            <a:spLocks/>
          </p:cNvSpPr>
          <p:nvPr/>
        </p:nvSpPr>
        <p:spPr>
          <a:xfrm>
            <a:off x="952330" y="2467944"/>
            <a:ext cx="54864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cell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CFEB0D-6032-A349-832F-EC3591E6A5B1}"/>
              </a:ext>
            </a:extLst>
          </p:cNvPr>
          <p:cNvSpPr>
            <a:spLocks/>
          </p:cNvSpPr>
          <p:nvPr/>
        </p:nvSpPr>
        <p:spPr>
          <a:xfrm>
            <a:off x="1635844" y="2467944"/>
            <a:ext cx="54864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cell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C700FD1-EE7C-DD40-8E58-3DA34BDA120B}"/>
              </a:ext>
            </a:extLst>
          </p:cNvPr>
          <p:cNvSpPr>
            <a:spLocks/>
          </p:cNvSpPr>
          <p:nvPr/>
        </p:nvSpPr>
        <p:spPr>
          <a:xfrm>
            <a:off x="3686386" y="2467944"/>
            <a:ext cx="54864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cell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928F994-91D2-DC4D-86B9-55125DCFD83D}"/>
              </a:ext>
            </a:extLst>
          </p:cNvPr>
          <p:cNvSpPr>
            <a:spLocks/>
          </p:cNvSpPr>
          <p:nvPr/>
        </p:nvSpPr>
        <p:spPr>
          <a:xfrm>
            <a:off x="4369900" y="2467944"/>
            <a:ext cx="54864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cell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A1265D-BD3B-BE49-A785-EC074336249E}"/>
              </a:ext>
            </a:extLst>
          </p:cNvPr>
          <p:cNvSpPr>
            <a:spLocks/>
          </p:cNvSpPr>
          <p:nvPr/>
        </p:nvSpPr>
        <p:spPr>
          <a:xfrm>
            <a:off x="5053414" y="2467944"/>
            <a:ext cx="54864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cell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A03EFD9-C28A-C649-BB5D-C9D263880E93}"/>
              </a:ext>
            </a:extLst>
          </p:cNvPr>
          <p:cNvSpPr>
            <a:spLocks/>
          </p:cNvSpPr>
          <p:nvPr/>
        </p:nvSpPr>
        <p:spPr>
          <a:xfrm>
            <a:off x="3002872" y="2467944"/>
            <a:ext cx="54864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cell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7B7A097-F4A7-164A-B2E4-3B826C3DE2B1}"/>
              </a:ext>
            </a:extLst>
          </p:cNvPr>
          <p:cNvSpPr>
            <a:spLocks/>
          </p:cNvSpPr>
          <p:nvPr/>
        </p:nvSpPr>
        <p:spPr>
          <a:xfrm>
            <a:off x="2319358" y="2467944"/>
            <a:ext cx="54864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cell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6B9A2-9B13-934E-95D6-CBB067C31582}"/>
              </a:ext>
            </a:extLst>
          </p:cNvPr>
          <p:cNvSpPr/>
          <p:nvPr/>
        </p:nvSpPr>
        <p:spPr>
          <a:xfrm>
            <a:off x="767605" y="3423796"/>
            <a:ext cx="3610979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5F089D-1DDF-7842-94D0-82B709AD1D88}"/>
              </a:ext>
            </a:extLst>
          </p:cNvPr>
          <p:cNvSpPr/>
          <p:nvPr/>
        </p:nvSpPr>
        <p:spPr>
          <a:xfrm>
            <a:off x="1361482" y="4086933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AE9D3E4-8668-9C4B-B02F-B47BC68CE989}"/>
              </a:ext>
            </a:extLst>
          </p:cNvPr>
          <p:cNvSpPr/>
          <p:nvPr/>
        </p:nvSpPr>
        <p:spPr>
          <a:xfrm>
            <a:off x="4583197" y="3423795"/>
            <a:ext cx="1037063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POJO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499D3E4-3EB3-604A-BD9D-FA0616AE6956}"/>
              </a:ext>
            </a:extLst>
          </p:cNvPr>
          <p:cNvCxnSpPr>
            <a:cxnSpLocks/>
            <a:stCxn id="2" idx="4"/>
            <a:endCxn id="183" idx="0"/>
          </p:cNvCxnSpPr>
          <p:nvPr/>
        </p:nvCxnSpPr>
        <p:spPr>
          <a:xfrm rot="16200000" flipH="1">
            <a:off x="917485" y="3130676"/>
            <a:ext cx="626047" cy="771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7465C3C9-208D-2E42-A8B0-AEE753CB50B1}"/>
              </a:ext>
            </a:extLst>
          </p:cNvPr>
          <p:cNvCxnSpPr>
            <a:cxnSpLocks/>
            <a:stCxn id="75" idx="4"/>
            <a:endCxn id="78" idx="0"/>
          </p:cNvCxnSpPr>
          <p:nvPr/>
        </p:nvCxnSpPr>
        <p:spPr>
          <a:xfrm rot="16200000" flipH="1">
            <a:off x="3888318" y="2210384"/>
            <a:ext cx="602284" cy="182453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40D4372-C844-DB44-A80F-7C7C12D3FDCE}"/>
              </a:ext>
            </a:extLst>
          </p:cNvPr>
          <p:cNvCxnSpPr>
            <a:cxnSpLocks/>
            <a:stCxn id="71" idx="4"/>
            <a:endCxn id="77" idx="0"/>
          </p:cNvCxnSpPr>
          <p:nvPr/>
        </p:nvCxnSpPr>
        <p:spPr>
          <a:xfrm rot="16200000" flipH="1">
            <a:off x="1917512" y="2814163"/>
            <a:ext cx="1265422" cy="1280118"/>
          </a:xfrm>
          <a:prstGeom prst="curvedConnector3">
            <a:avLst>
              <a:gd name="adj1" fmla="val 7561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EF77D05-DF05-4247-AA54-C1EFCD3D5A13}"/>
              </a:ext>
            </a:extLst>
          </p:cNvPr>
          <p:cNvSpPr>
            <a:spLocks/>
          </p:cNvSpPr>
          <p:nvPr/>
        </p:nvSpPr>
        <p:spPr>
          <a:xfrm>
            <a:off x="6160168" y="1052121"/>
            <a:ext cx="5943600" cy="393192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2C2853-ECBA-454C-844D-64266B647B4E}"/>
              </a:ext>
            </a:extLst>
          </p:cNvPr>
          <p:cNvSpPr txBox="1"/>
          <p:nvPr/>
        </p:nvSpPr>
        <p:spPr>
          <a:xfrm>
            <a:off x="8432836" y="301516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b="1" dirty="0"/>
              <a:t>Serialized Segment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D4287F-F1C3-C44E-AE76-E0B3CD1BB5CA}"/>
              </a:ext>
            </a:extLst>
          </p:cNvPr>
          <p:cNvSpPr/>
          <p:nvPr/>
        </p:nvSpPr>
        <p:spPr>
          <a:xfrm>
            <a:off x="6371205" y="2270124"/>
            <a:ext cx="5542641" cy="2440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DATA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89C9A13-938B-C54A-9471-4BF1F1EF93D8}"/>
              </a:ext>
            </a:extLst>
          </p:cNvPr>
          <p:cNvSpPr/>
          <p:nvPr/>
        </p:nvSpPr>
        <p:spPr>
          <a:xfrm>
            <a:off x="6371205" y="1292968"/>
            <a:ext cx="5542641" cy="79307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95A3F2D-8CA9-D748-8345-797163CD1741}"/>
              </a:ext>
            </a:extLst>
          </p:cNvPr>
          <p:cNvSpPr/>
          <p:nvPr/>
        </p:nvSpPr>
        <p:spPr>
          <a:xfrm>
            <a:off x="7031743" y="3423796"/>
            <a:ext cx="3610979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A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7B5C3-A176-3E47-A2B1-CCFECA6FEF68}"/>
              </a:ext>
            </a:extLst>
          </p:cNvPr>
          <p:cNvSpPr/>
          <p:nvPr/>
        </p:nvSpPr>
        <p:spPr>
          <a:xfrm>
            <a:off x="7747533" y="4086933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B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7A466155-56A4-1B41-96C2-3D312C67BA9C}"/>
              </a:ext>
            </a:extLst>
          </p:cNvPr>
          <p:cNvCxnSpPr>
            <a:cxnSpLocks/>
            <a:stCxn id="201" idx="2"/>
            <a:endCxn id="199" idx="0"/>
          </p:cNvCxnSpPr>
          <p:nvPr/>
        </p:nvCxnSpPr>
        <p:spPr>
          <a:xfrm rot="16200000" flipH="1">
            <a:off x="9508612" y="2540304"/>
            <a:ext cx="2215654" cy="9135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812FFA94-BB8C-8E42-9365-27B95DD4CAB5}"/>
              </a:ext>
            </a:extLst>
          </p:cNvPr>
          <p:cNvCxnSpPr>
            <a:cxnSpLocks/>
            <a:stCxn id="155" idx="2"/>
            <a:endCxn id="85" idx="0"/>
          </p:cNvCxnSpPr>
          <p:nvPr/>
        </p:nvCxnSpPr>
        <p:spPr>
          <a:xfrm rot="5400000">
            <a:off x="8382061" y="982505"/>
            <a:ext cx="1600456" cy="33106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562F70C8-9530-4B43-AC2B-168D45B7580E}"/>
              </a:ext>
            </a:extLst>
          </p:cNvPr>
          <p:cNvCxnSpPr>
            <a:cxnSpLocks/>
            <a:stCxn id="195" idx="2"/>
            <a:endCxn id="114" idx="0"/>
          </p:cNvCxnSpPr>
          <p:nvPr/>
        </p:nvCxnSpPr>
        <p:spPr>
          <a:xfrm rot="5400000">
            <a:off x="8962713" y="2476309"/>
            <a:ext cx="2224244" cy="99700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5D3EA1DF-AD7B-4C41-BCC3-BA8836A8CC73}"/>
              </a:ext>
            </a:extLst>
          </p:cNvPr>
          <p:cNvCxnSpPr>
            <a:cxnSpLocks/>
            <a:stCxn id="76" idx="4"/>
            <a:endCxn id="188" idx="0"/>
          </p:cNvCxnSpPr>
          <p:nvPr/>
        </p:nvCxnSpPr>
        <p:spPr>
          <a:xfrm rot="5400000">
            <a:off x="1759101" y="2599408"/>
            <a:ext cx="612475" cy="105668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2D89393C-562E-BA44-8026-76BCAC596B37}"/>
              </a:ext>
            </a:extLst>
          </p:cNvPr>
          <p:cNvCxnSpPr>
            <a:cxnSpLocks/>
            <a:stCxn id="72" idx="4"/>
            <a:endCxn id="197" idx="0"/>
          </p:cNvCxnSpPr>
          <p:nvPr/>
        </p:nvCxnSpPr>
        <p:spPr>
          <a:xfrm rot="5400000">
            <a:off x="3173536" y="3299551"/>
            <a:ext cx="1265211" cy="30913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F12B126-BE83-DE42-BF9F-D4E9275DABD0}"/>
              </a:ext>
            </a:extLst>
          </p:cNvPr>
          <p:cNvSpPr/>
          <p:nvPr/>
        </p:nvSpPr>
        <p:spPr>
          <a:xfrm>
            <a:off x="7989265" y="1429293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MSLAB Chunk 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15461C1-E28A-514F-91EF-A56A212922F9}"/>
              </a:ext>
            </a:extLst>
          </p:cNvPr>
          <p:cNvCxnSpPr/>
          <p:nvPr/>
        </p:nvCxnSpPr>
        <p:spPr>
          <a:xfrm>
            <a:off x="10700597" y="1383017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B095D42-C5D4-5F4A-AD8F-A8A5F8A74B0D}"/>
              </a:ext>
            </a:extLst>
          </p:cNvPr>
          <p:cNvCxnSpPr/>
          <p:nvPr/>
        </p:nvCxnSpPr>
        <p:spPr>
          <a:xfrm>
            <a:off x="10995872" y="137821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D496480-1971-084B-B4D4-3987A5252EA6}"/>
              </a:ext>
            </a:extLst>
          </p:cNvPr>
          <p:cNvCxnSpPr/>
          <p:nvPr/>
        </p:nvCxnSpPr>
        <p:spPr>
          <a:xfrm>
            <a:off x="10076709" y="139595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D9E27AF-134F-344B-A840-F0E6F8C79312}"/>
              </a:ext>
            </a:extLst>
          </p:cNvPr>
          <p:cNvCxnSpPr/>
          <p:nvPr/>
        </p:nvCxnSpPr>
        <p:spPr>
          <a:xfrm>
            <a:off x="10390818" y="135045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8E2DBE6-4CDC-B24D-9BFD-933A32606249}"/>
              </a:ext>
            </a:extLst>
          </p:cNvPr>
          <p:cNvCxnSpPr/>
          <p:nvPr/>
        </p:nvCxnSpPr>
        <p:spPr>
          <a:xfrm>
            <a:off x="11323739" y="1400717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>
            <a:extLst>
              <a:ext uri="{FF2B5EF4-FFF2-40B4-BE49-F238E27FC236}">
                <a16:creationId xmlns:a16="http://schemas.microsoft.com/office/drawing/2014/main" id="{D0F2095B-BF02-2B4C-98AB-E20AFBC65046}"/>
              </a:ext>
            </a:extLst>
          </p:cNvPr>
          <p:cNvCxnSpPr>
            <a:cxnSpLocks/>
            <a:stCxn id="73" idx="4"/>
            <a:endCxn id="3" idx="0"/>
          </p:cNvCxnSpPr>
          <p:nvPr/>
        </p:nvCxnSpPr>
        <p:spPr>
          <a:xfrm rot="5400000">
            <a:off x="3307516" y="2087091"/>
            <a:ext cx="602285" cy="207112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7FA7132A-69EB-264B-8F97-F6A4DFA5A6A4}"/>
              </a:ext>
            </a:extLst>
          </p:cNvPr>
          <p:cNvCxnSpPr>
            <a:cxnSpLocks/>
            <a:stCxn id="74" idx="4"/>
            <a:endCxn id="217" idx="0"/>
          </p:cNvCxnSpPr>
          <p:nvPr/>
        </p:nvCxnSpPr>
        <p:spPr>
          <a:xfrm rot="5400000">
            <a:off x="4084079" y="2850844"/>
            <a:ext cx="1272988" cy="1214322"/>
          </a:xfrm>
          <a:prstGeom prst="curvedConnector3">
            <a:avLst>
              <a:gd name="adj1" fmla="val 372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BC2E17DF-FEB8-2449-AC56-49173E926328}"/>
              </a:ext>
            </a:extLst>
          </p:cNvPr>
          <p:cNvSpPr/>
          <p:nvPr/>
        </p:nvSpPr>
        <p:spPr>
          <a:xfrm>
            <a:off x="7316710" y="3438070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A3FEF5-60AB-7846-B9DD-319930E49032}"/>
              </a:ext>
            </a:extLst>
          </p:cNvPr>
          <p:cNvSpPr/>
          <p:nvPr/>
        </p:nvSpPr>
        <p:spPr>
          <a:xfrm>
            <a:off x="10627385" y="1494714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07249CEF-1733-584A-81B4-523690F1818A}"/>
              </a:ext>
            </a:extLst>
          </p:cNvPr>
          <p:cNvCxnSpPr>
            <a:cxnSpLocks/>
            <a:stCxn id="158" idx="2"/>
            <a:endCxn id="113" idx="0"/>
          </p:cNvCxnSpPr>
          <p:nvPr/>
        </p:nvCxnSpPr>
        <p:spPr>
          <a:xfrm rot="5400000">
            <a:off x="9380216" y="1318438"/>
            <a:ext cx="1562376" cy="264834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3AD9244-6065-1E4D-A3FA-1CE6DA76C45C}"/>
              </a:ext>
            </a:extLst>
          </p:cNvPr>
          <p:cNvSpPr/>
          <p:nvPr/>
        </p:nvSpPr>
        <p:spPr>
          <a:xfrm>
            <a:off x="11275333" y="1518520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>
            <a:extLst>
              <a:ext uri="{FF2B5EF4-FFF2-40B4-BE49-F238E27FC236}">
                <a16:creationId xmlns:a16="http://schemas.microsoft.com/office/drawing/2014/main" id="{028AC7FC-A240-0841-8135-373727601A46}"/>
              </a:ext>
            </a:extLst>
          </p:cNvPr>
          <p:cNvSpPr>
            <a:spLocks noChangeAspect="1"/>
          </p:cNvSpPr>
          <p:nvPr/>
        </p:nvSpPr>
        <p:spPr>
          <a:xfrm rot="18971391">
            <a:off x="2301992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BC247A3-4E45-6246-81B9-A4CAB56DC435}"/>
              </a:ext>
            </a:extLst>
          </p:cNvPr>
          <p:cNvCxnSpPr>
            <a:cxnSpLocks/>
            <a:stCxn id="170" idx="2"/>
            <a:endCxn id="71" idx="0"/>
          </p:cNvCxnSpPr>
          <p:nvPr/>
        </p:nvCxnSpPr>
        <p:spPr>
          <a:xfrm flipH="1">
            <a:off x="1910164" y="1754494"/>
            <a:ext cx="913607" cy="7134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1389840-B632-954B-A573-AE63A1C0BFC7}"/>
              </a:ext>
            </a:extLst>
          </p:cNvPr>
          <p:cNvCxnSpPr>
            <a:cxnSpLocks/>
            <a:stCxn id="160" idx="1"/>
            <a:endCxn id="2" idx="0"/>
          </p:cNvCxnSpPr>
          <p:nvPr/>
        </p:nvCxnSpPr>
        <p:spPr>
          <a:xfrm flipH="1">
            <a:off x="1226650" y="1749795"/>
            <a:ext cx="1119886" cy="71814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C719B9C-1772-5740-A8E1-763CA07C65E4}"/>
              </a:ext>
            </a:extLst>
          </p:cNvPr>
          <p:cNvCxnSpPr>
            <a:cxnSpLocks/>
            <a:stCxn id="168" idx="2"/>
            <a:endCxn id="76" idx="0"/>
          </p:cNvCxnSpPr>
          <p:nvPr/>
        </p:nvCxnSpPr>
        <p:spPr>
          <a:xfrm flipH="1">
            <a:off x="2593678" y="1754494"/>
            <a:ext cx="481075" cy="7134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0677E7B-0247-074B-B556-4F6B4560C52C}"/>
              </a:ext>
            </a:extLst>
          </p:cNvPr>
          <p:cNvCxnSpPr>
            <a:cxnSpLocks/>
            <a:stCxn id="171" idx="1"/>
            <a:endCxn id="75" idx="0"/>
          </p:cNvCxnSpPr>
          <p:nvPr/>
        </p:nvCxnSpPr>
        <p:spPr>
          <a:xfrm flipH="1">
            <a:off x="3277192" y="1749795"/>
            <a:ext cx="73272" cy="71814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5908A99-70B6-264B-9C18-58CECC7302C0}"/>
              </a:ext>
            </a:extLst>
          </p:cNvPr>
          <p:cNvCxnSpPr>
            <a:cxnSpLocks/>
            <a:stCxn id="174" idx="1"/>
            <a:endCxn id="72" idx="0"/>
          </p:cNvCxnSpPr>
          <p:nvPr/>
        </p:nvCxnSpPr>
        <p:spPr>
          <a:xfrm>
            <a:off x="3601446" y="1749795"/>
            <a:ext cx="359260" cy="71814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EBE5ADE-5E1A-D14D-8EFE-14E56CF8901A}"/>
              </a:ext>
            </a:extLst>
          </p:cNvPr>
          <p:cNvCxnSpPr>
            <a:cxnSpLocks/>
            <a:stCxn id="172" idx="2"/>
            <a:endCxn id="73" idx="0"/>
          </p:cNvCxnSpPr>
          <p:nvPr/>
        </p:nvCxnSpPr>
        <p:spPr>
          <a:xfrm>
            <a:off x="4078681" y="1754494"/>
            <a:ext cx="565539" cy="7134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0902DC7-B860-9048-BC27-0D08F812478E}"/>
              </a:ext>
            </a:extLst>
          </p:cNvPr>
          <p:cNvCxnSpPr>
            <a:cxnSpLocks/>
            <a:stCxn id="173" idx="2"/>
            <a:endCxn id="74" idx="0"/>
          </p:cNvCxnSpPr>
          <p:nvPr/>
        </p:nvCxnSpPr>
        <p:spPr>
          <a:xfrm>
            <a:off x="4329663" y="1754494"/>
            <a:ext cx="998071" cy="7134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Diamond 167">
            <a:extLst>
              <a:ext uri="{FF2B5EF4-FFF2-40B4-BE49-F238E27FC236}">
                <a16:creationId xmlns:a16="http://schemas.microsoft.com/office/drawing/2014/main" id="{5B1E02D9-FF16-1E4A-869F-B1054AE3C255}"/>
              </a:ext>
            </a:extLst>
          </p:cNvPr>
          <p:cNvSpPr>
            <a:spLocks noChangeAspect="1"/>
          </p:cNvSpPr>
          <p:nvPr/>
        </p:nvSpPr>
        <p:spPr>
          <a:xfrm rot="18971391">
            <a:off x="2803956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Diamond 168">
            <a:extLst>
              <a:ext uri="{FF2B5EF4-FFF2-40B4-BE49-F238E27FC236}">
                <a16:creationId xmlns:a16="http://schemas.microsoft.com/office/drawing/2014/main" id="{9CD68CB3-F46D-B943-9244-99307F1DE065}"/>
              </a:ext>
            </a:extLst>
          </p:cNvPr>
          <p:cNvSpPr>
            <a:spLocks noChangeAspect="1"/>
          </p:cNvSpPr>
          <p:nvPr/>
        </p:nvSpPr>
        <p:spPr>
          <a:xfrm rot="18971391">
            <a:off x="3054938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Diamond 169">
            <a:extLst>
              <a:ext uri="{FF2B5EF4-FFF2-40B4-BE49-F238E27FC236}">
                <a16:creationId xmlns:a16="http://schemas.microsoft.com/office/drawing/2014/main" id="{5F82B400-4F2A-CD4A-B603-BF5FDB9E9BED}"/>
              </a:ext>
            </a:extLst>
          </p:cNvPr>
          <p:cNvSpPr>
            <a:spLocks noChangeAspect="1"/>
          </p:cNvSpPr>
          <p:nvPr/>
        </p:nvSpPr>
        <p:spPr>
          <a:xfrm rot="18971391">
            <a:off x="2552974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Diamond 170">
            <a:extLst>
              <a:ext uri="{FF2B5EF4-FFF2-40B4-BE49-F238E27FC236}">
                <a16:creationId xmlns:a16="http://schemas.microsoft.com/office/drawing/2014/main" id="{AD3070AB-73B7-B744-926B-08E823381CFF}"/>
              </a:ext>
            </a:extLst>
          </p:cNvPr>
          <p:cNvSpPr>
            <a:spLocks noChangeAspect="1"/>
          </p:cNvSpPr>
          <p:nvPr/>
        </p:nvSpPr>
        <p:spPr>
          <a:xfrm rot="18971391">
            <a:off x="3305920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Diamond 171">
            <a:extLst>
              <a:ext uri="{FF2B5EF4-FFF2-40B4-BE49-F238E27FC236}">
                <a16:creationId xmlns:a16="http://schemas.microsoft.com/office/drawing/2014/main" id="{F4CE22DD-7248-494E-849E-1149355DEA62}"/>
              </a:ext>
            </a:extLst>
          </p:cNvPr>
          <p:cNvSpPr>
            <a:spLocks noChangeAspect="1"/>
          </p:cNvSpPr>
          <p:nvPr/>
        </p:nvSpPr>
        <p:spPr>
          <a:xfrm rot="18971391">
            <a:off x="3807884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Diamond 172">
            <a:extLst>
              <a:ext uri="{FF2B5EF4-FFF2-40B4-BE49-F238E27FC236}">
                <a16:creationId xmlns:a16="http://schemas.microsoft.com/office/drawing/2014/main" id="{E25C73C0-0C56-0348-85FC-5E3B4F8C63CB}"/>
              </a:ext>
            </a:extLst>
          </p:cNvPr>
          <p:cNvSpPr>
            <a:spLocks noChangeAspect="1"/>
          </p:cNvSpPr>
          <p:nvPr/>
        </p:nvSpPr>
        <p:spPr>
          <a:xfrm rot="18971391">
            <a:off x="4058866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Diamond 173">
            <a:extLst>
              <a:ext uri="{FF2B5EF4-FFF2-40B4-BE49-F238E27FC236}">
                <a16:creationId xmlns:a16="http://schemas.microsoft.com/office/drawing/2014/main" id="{3F3FCF9F-51C6-8043-B0FB-3304C18F1778}"/>
              </a:ext>
            </a:extLst>
          </p:cNvPr>
          <p:cNvSpPr>
            <a:spLocks noChangeAspect="1"/>
          </p:cNvSpPr>
          <p:nvPr/>
        </p:nvSpPr>
        <p:spPr>
          <a:xfrm rot="18971391">
            <a:off x="3556902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B25D594-B5F9-2D4E-9C68-DAC02D3BA531}"/>
              </a:ext>
            </a:extLst>
          </p:cNvPr>
          <p:cNvSpPr/>
          <p:nvPr/>
        </p:nvSpPr>
        <p:spPr>
          <a:xfrm>
            <a:off x="1024125" y="3447558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90540D6-325D-8E47-A9BA-D2525D663307}"/>
              </a:ext>
            </a:extLst>
          </p:cNvPr>
          <p:cNvSpPr/>
          <p:nvPr/>
        </p:nvSpPr>
        <p:spPr>
          <a:xfrm>
            <a:off x="1326757" y="3433986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CA4B48A-91F4-8645-8ABB-448A2EF05F15}"/>
              </a:ext>
            </a:extLst>
          </p:cNvPr>
          <p:cNvSpPr/>
          <p:nvPr/>
        </p:nvSpPr>
        <p:spPr>
          <a:xfrm>
            <a:off x="10363096" y="1519789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6E7F87C-EA5C-EE48-A88C-C8A8474672CC}"/>
              </a:ext>
            </a:extLst>
          </p:cNvPr>
          <p:cNvSpPr/>
          <p:nvPr/>
        </p:nvSpPr>
        <p:spPr>
          <a:xfrm>
            <a:off x="3441334" y="4086722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2F0F9F3-A0AF-D34C-84D5-31CAA7A11FCC}"/>
              </a:ext>
            </a:extLst>
          </p:cNvPr>
          <p:cNvSpPr/>
          <p:nvPr/>
        </p:nvSpPr>
        <p:spPr>
          <a:xfrm>
            <a:off x="10862976" y="4104909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209215A-C13F-D44C-9606-A025A96B80E9}"/>
              </a:ext>
            </a:extLst>
          </p:cNvPr>
          <p:cNvSpPr/>
          <p:nvPr/>
        </p:nvSpPr>
        <p:spPr>
          <a:xfrm>
            <a:off x="9949420" y="1546355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8C01372-4EE8-4441-934E-45E928D5C2F5}"/>
              </a:ext>
            </a:extLst>
          </p:cNvPr>
          <p:cNvSpPr/>
          <p:nvPr/>
        </p:nvSpPr>
        <p:spPr>
          <a:xfrm>
            <a:off x="3903171" y="4094499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6B5355C-6719-034A-A0B7-BA9E23088A76}"/>
              </a:ext>
            </a:extLst>
          </p:cNvPr>
          <p:cNvSpPr/>
          <p:nvPr/>
        </p:nvSpPr>
        <p:spPr>
          <a:xfrm>
            <a:off x="3360594" y="5647179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59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明朝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Anastasia Braginsky</dc:creator>
  <cp:lastModifiedBy> Anastasia Braginsky</cp:lastModifiedBy>
  <cp:revision>16</cp:revision>
  <cp:lastPrinted>2018-03-01T13:40:34Z</cp:lastPrinted>
  <dcterms:created xsi:type="dcterms:W3CDTF">2018-02-27T15:07:36Z</dcterms:created>
  <dcterms:modified xsi:type="dcterms:W3CDTF">2018-03-01T13:50:49Z</dcterms:modified>
</cp:coreProperties>
</file>