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5" d="100"/>
          <a:sy n="325" d="100"/>
        </p:scale>
        <p:origin x="2888" y="5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A4EF-C352-7F4A-836A-5AA32136F19C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23CC6-F91A-5F4B-A42D-C8183387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6865-3362-484E-9C50-D7A66A2AA89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64E1-C97E-6443-8EBD-89DBD767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36852" y="1447000"/>
            <a:ext cx="4495800" cy="2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966652" y="3600558"/>
            <a:ext cx="131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53948" y="3010194"/>
            <a:ext cx="3904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05041"/>
              </p:ext>
            </p:extLst>
          </p:nvPr>
        </p:nvGraphicFramePr>
        <p:xfrm>
          <a:off x="457200" y="1143000"/>
          <a:ext cx="533400" cy="32209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"/>
              </a:tblGrid>
              <a:tr h="747334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t1</a:t>
                      </a:r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4179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t2</a:t>
                      </a:r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79339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t3</a:t>
                      </a:r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t4</a:t>
                      </a:r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36852" y="1370139"/>
            <a:ext cx="449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scan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966651" y="3543709"/>
            <a:ext cx="1311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get(k1) </a:t>
            </a:r>
            <a:r>
              <a:rPr lang="en-US" dirty="0" smtClean="0">
                <a:sym typeface="Symbol"/>
              </a:rPr>
              <a:t> a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953949" y="2944783"/>
            <a:ext cx="39041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put(k2,b)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953948" y="2134559"/>
            <a:ext cx="3904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put(k1,a)</a:t>
            </a:r>
            <a:endParaRPr lang="he-IL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895150" y="2576707"/>
            <a:ext cx="1395765" cy="297400"/>
          </a:xfrm>
          <a:prstGeom prst="wedgeRoundRectCallout">
            <a:avLst>
              <a:gd name="adj1" fmla="val -44848"/>
              <a:gd name="adj2" fmla="val 93039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rgbClr val="002060"/>
                </a:solidFill>
              </a:rPr>
              <a:t>read GV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</a:t>
            </a:r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135184" y="847004"/>
            <a:ext cx="1428812" cy="274721"/>
          </a:xfrm>
          <a:prstGeom prst="wedgeRoundRectCallout">
            <a:avLst>
              <a:gd name="adj1" fmla="val 671"/>
              <a:gd name="adj2" fmla="val 16017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rgbClr val="002060"/>
                </a:solidFill>
              </a:rPr>
              <a:t>F&amp;I(GV)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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7</a:t>
            </a:r>
            <a:endParaRPr lang="he-IL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07" y="3599010"/>
            <a:ext cx="130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6607" y="3546070"/>
            <a:ext cx="13014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get(k2) </a:t>
            </a:r>
            <a:r>
              <a:rPr lang="en-US" dirty="0" smtClean="0">
                <a:sym typeface="Symbol"/>
              </a:rPr>
              <a:t> ?</a:t>
            </a:r>
            <a:endParaRPr lang="he-IL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633515" y="2577401"/>
            <a:ext cx="1700565" cy="296706"/>
          </a:xfrm>
          <a:prstGeom prst="wedgeRoundRectCallout">
            <a:avLst>
              <a:gd name="adj1" fmla="val -45815"/>
              <a:gd name="adj2" fmla="val 96047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err="1" smtClean="0">
                <a:solidFill>
                  <a:srgbClr val="002060"/>
                </a:solidFill>
              </a:rPr>
              <a:t>ppa</a:t>
            </a:r>
            <a:r>
              <a:rPr lang="en-US" dirty="0" smtClean="0">
                <a:solidFill>
                  <a:srgbClr val="002060"/>
                </a:solidFill>
              </a:rPr>
              <a:t> version = 7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737515" y="847005"/>
            <a:ext cx="1395765" cy="274721"/>
          </a:xfrm>
          <a:prstGeom prst="wedgeRoundRectCallout">
            <a:avLst>
              <a:gd name="adj1" fmla="val -72432"/>
              <a:gd name="adj2" fmla="val 167176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rgbClr val="002060"/>
                </a:solidFill>
              </a:rPr>
              <a:t>scan k1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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223025" y="849029"/>
            <a:ext cx="1395765" cy="274721"/>
          </a:xfrm>
          <a:prstGeom prst="wedgeRoundRectCallout">
            <a:avLst>
              <a:gd name="adj1" fmla="val -34504"/>
              <a:gd name="adj2" fmla="val 167176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rgbClr val="002060"/>
                </a:solidFill>
              </a:rPr>
              <a:t>scan k2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b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9536" y="229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>
            <a:endCxn id="24" idx="4"/>
          </p:cNvCxnSpPr>
          <p:nvPr/>
        </p:nvCxnSpPr>
        <p:spPr>
          <a:xfrm>
            <a:off x="2383806" y="1467050"/>
            <a:ext cx="0" cy="70600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2214937" y="1577335"/>
            <a:ext cx="5950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help</a:t>
            </a:r>
            <a:endParaRPr lang="he-IL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2660196" y="1591791"/>
            <a:ext cx="1778917" cy="386177"/>
          </a:xfrm>
          <a:prstGeom prst="wedgeRoundRectCallout">
            <a:avLst>
              <a:gd name="adj1" fmla="val -65537"/>
              <a:gd name="adj2" fmla="val 100517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err="1" smtClean="0">
                <a:solidFill>
                  <a:srgbClr val="002060"/>
                </a:solidFill>
              </a:rPr>
              <a:t>ppa</a:t>
            </a:r>
            <a:r>
              <a:rPr lang="en-US" dirty="0" smtClean="0">
                <a:solidFill>
                  <a:srgbClr val="002060"/>
                </a:solidFill>
              </a:rPr>
              <a:t> version = 8</a:t>
            </a:r>
            <a:endParaRPr lang="he-IL" dirty="0">
              <a:solidFill>
                <a:srgbClr val="00206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929156" y="2146856"/>
            <a:ext cx="3928943" cy="5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4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30245</TotalTime>
  <Words>58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kiwi linearization</dc:title>
  <dc:subject/>
  <dc:creator>Idit Keidar</dc:creator>
  <cp:keywords/>
  <dc:description/>
  <cp:lastModifiedBy>Idit Keidar</cp:lastModifiedBy>
  <cp:revision>42</cp:revision>
  <dcterms:created xsi:type="dcterms:W3CDTF">2016-05-31T08:05:48Z</dcterms:created>
  <dcterms:modified xsi:type="dcterms:W3CDTF">2016-07-19T09:42:39Z</dcterms:modified>
  <cp:category/>
</cp:coreProperties>
</file>